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62"/>
  </p:notesMasterIdLst>
  <p:sldIdLst>
    <p:sldId id="256" r:id="rId2"/>
    <p:sldId id="343" r:id="rId3"/>
    <p:sldId id="353" r:id="rId4"/>
    <p:sldId id="363" r:id="rId5"/>
    <p:sldId id="344" r:id="rId6"/>
    <p:sldId id="345" r:id="rId7"/>
    <p:sldId id="332" r:id="rId8"/>
    <p:sldId id="331" r:id="rId9"/>
    <p:sldId id="364" r:id="rId10"/>
    <p:sldId id="328" r:id="rId11"/>
    <p:sldId id="330" r:id="rId12"/>
    <p:sldId id="365" r:id="rId13"/>
    <p:sldId id="334" r:id="rId14"/>
    <p:sldId id="308" r:id="rId15"/>
    <p:sldId id="336" r:id="rId16"/>
    <p:sldId id="306" r:id="rId17"/>
    <p:sldId id="305" r:id="rId18"/>
    <p:sldId id="307" r:id="rId19"/>
    <p:sldId id="309" r:id="rId20"/>
    <p:sldId id="259" r:id="rId21"/>
    <p:sldId id="263" r:id="rId22"/>
    <p:sldId id="310" r:id="rId23"/>
    <p:sldId id="276" r:id="rId24"/>
    <p:sldId id="327" r:id="rId25"/>
    <p:sldId id="337" r:id="rId26"/>
    <p:sldId id="346" r:id="rId27"/>
    <p:sldId id="378" r:id="rId28"/>
    <p:sldId id="367" r:id="rId29"/>
    <p:sldId id="312" r:id="rId30"/>
    <p:sldId id="348" r:id="rId31"/>
    <p:sldId id="349" r:id="rId32"/>
    <p:sldId id="274" r:id="rId33"/>
    <p:sldId id="275" r:id="rId34"/>
    <p:sldId id="377" r:id="rId35"/>
    <p:sldId id="371" r:id="rId36"/>
    <p:sldId id="372" r:id="rId37"/>
    <p:sldId id="373" r:id="rId38"/>
    <p:sldId id="374" r:id="rId39"/>
    <p:sldId id="375" r:id="rId40"/>
    <p:sldId id="376" r:id="rId41"/>
    <p:sldId id="368" r:id="rId42"/>
    <p:sldId id="340" r:id="rId43"/>
    <p:sldId id="350" r:id="rId44"/>
    <p:sldId id="351" r:id="rId45"/>
    <p:sldId id="369" r:id="rId46"/>
    <p:sldId id="322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70" r:id="rId57"/>
    <p:sldId id="341" r:id="rId58"/>
    <p:sldId id="352" r:id="rId59"/>
    <p:sldId id="380" r:id="rId60"/>
    <p:sldId id="379" r:id="rId6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709" autoAdjust="0"/>
  </p:normalViewPr>
  <p:slideViewPr>
    <p:cSldViewPr snapToGrid="0"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5A676-B412-4CA7-ADE7-71AA3A783DAA}" type="doc">
      <dgm:prSet loTypeId="urn:microsoft.com/office/officeart/2005/8/layout/hierarchy6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0524356D-C95B-4474-8968-73F6BA1B1240}">
      <dgm:prSet phldrT="[Texto]" custT="1"/>
      <dgm:spPr/>
      <dgm:t>
        <a:bodyPr/>
        <a:lstStyle/>
        <a:p>
          <a:r>
            <a:rPr lang="es-MX" sz="2400" b="1" dirty="0" smtClean="0"/>
            <a:t>Rendición de cuentas</a:t>
          </a:r>
          <a:endParaRPr lang="es-MX" sz="2400" b="1" dirty="0"/>
        </a:p>
      </dgm:t>
    </dgm:pt>
    <dgm:pt modelId="{8230F729-4797-485D-BB8F-74BF83FB75AD}" type="parTrans" cxnId="{96706249-F9C7-46A2-8D2A-0A6FC7C46F5F}">
      <dgm:prSet/>
      <dgm:spPr/>
      <dgm:t>
        <a:bodyPr/>
        <a:lstStyle/>
        <a:p>
          <a:endParaRPr lang="es-MX"/>
        </a:p>
      </dgm:t>
    </dgm:pt>
    <dgm:pt modelId="{E4AB9025-960E-4517-A197-0C9F904F63DA}" type="sibTrans" cxnId="{96706249-F9C7-46A2-8D2A-0A6FC7C46F5F}">
      <dgm:prSet/>
      <dgm:spPr/>
      <dgm:t>
        <a:bodyPr/>
        <a:lstStyle/>
        <a:p>
          <a:endParaRPr lang="es-MX"/>
        </a:p>
      </dgm:t>
    </dgm:pt>
    <dgm:pt modelId="{E2EBAB01-ED4B-4194-806B-E75A8C356F6E}" type="asst">
      <dgm:prSet phldrT="[Texto]"/>
      <dgm:spPr/>
      <dgm:t>
        <a:bodyPr/>
        <a:lstStyle/>
        <a:p>
          <a:r>
            <a:rPr lang="es-MX" b="1" dirty="0" smtClean="0"/>
            <a:t>Transparencia</a:t>
          </a:r>
          <a:endParaRPr lang="es-MX" b="1" dirty="0"/>
        </a:p>
      </dgm:t>
    </dgm:pt>
    <dgm:pt modelId="{6B6773DC-A9EE-4CFC-9F2A-910D839FCF1E}" type="parTrans" cxnId="{739C0899-03ED-4981-B2B8-ACA93346E8A4}">
      <dgm:prSet/>
      <dgm:spPr/>
      <dgm:t>
        <a:bodyPr/>
        <a:lstStyle/>
        <a:p>
          <a:endParaRPr lang="es-MX"/>
        </a:p>
      </dgm:t>
    </dgm:pt>
    <dgm:pt modelId="{634FD160-0734-4001-A5D4-8483D2096DE5}" type="sibTrans" cxnId="{739C0899-03ED-4981-B2B8-ACA93346E8A4}">
      <dgm:prSet/>
      <dgm:spPr/>
      <dgm:t>
        <a:bodyPr/>
        <a:lstStyle/>
        <a:p>
          <a:endParaRPr lang="es-MX"/>
        </a:p>
      </dgm:t>
    </dgm:pt>
    <dgm:pt modelId="{44873F03-EF83-4A65-88F6-D069FE9D1833}" type="asst">
      <dgm:prSet phldrT="[Texto]"/>
      <dgm:spPr/>
      <dgm:t>
        <a:bodyPr/>
        <a:lstStyle/>
        <a:p>
          <a:r>
            <a:rPr lang="es-MX" b="1" dirty="0" smtClean="0"/>
            <a:t>Sanciones  </a:t>
          </a:r>
          <a:endParaRPr lang="es-MX" b="1" dirty="0"/>
        </a:p>
      </dgm:t>
    </dgm:pt>
    <dgm:pt modelId="{428466B3-04A0-4311-B77F-C8BD924B24BD}" type="parTrans" cxnId="{78BE8D03-E634-4189-B12B-8D6DEEA1B183}">
      <dgm:prSet/>
      <dgm:spPr/>
      <dgm:t>
        <a:bodyPr/>
        <a:lstStyle/>
        <a:p>
          <a:endParaRPr lang="es-MX"/>
        </a:p>
      </dgm:t>
    </dgm:pt>
    <dgm:pt modelId="{05CA1D48-0278-4AFD-8DF8-9D0CC039D074}" type="sibTrans" cxnId="{78BE8D03-E634-4189-B12B-8D6DEEA1B183}">
      <dgm:prSet/>
      <dgm:spPr/>
      <dgm:t>
        <a:bodyPr/>
        <a:lstStyle/>
        <a:p>
          <a:endParaRPr lang="es-MX"/>
        </a:p>
      </dgm:t>
    </dgm:pt>
    <dgm:pt modelId="{0C109D38-ABEB-4E2F-87AD-955E3BBDD41C}" type="asst">
      <dgm:prSet phldrT="[Texto]"/>
      <dgm:spPr/>
      <dgm:t>
        <a:bodyPr/>
        <a:lstStyle/>
        <a:p>
          <a:r>
            <a:rPr lang="es-MX" b="1" dirty="0" smtClean="0"/>
            <a:t>Información</a:t>
          </a:r>
          <a:endParaRPr lang="es-MX" b="1" dirty="0"/>
        </a:p>
      </dgm:t>
    </dgm:pt>
    <dgm:pt modelId="{D33D09CF-C49C-46A3-A7DE-61AB4A8D615A}" type="parTrans" cxnId="{274D6574-1EE1-4F4E-A50C-0E986C3B7EAE}">
      <dgm:prSet/>
      <dgm:spPr/>
      <dgm:t>
        <a:bodyPr/>
        <a:lstStyle/>
        <a:p>
          <a:endParaRPr lang="es-MX"/>
        </a:p>
      </dgm:t>
    </dgm:pt>
    <dgm:pt modelId="{C4C78E1B-AB22-4733-BBDB-BF8DE72A9CD1}" type="sibTrans" cxnId="{274D6574-1EE1-4F4E-A50C-0E986C3B7EAE}">
      <dgm:prSet/>
      <dgm:spPr/>
      <dgm:t>
        <a:bodyPr/>
        <a:lstStyle/>
        <a:p>
          <a:endParaRPr lang="es-MX"/>
        </a:p>
      </dgm:t>
    </dgm:pt>
    <dgm:pt modelId="{993588A9-3EB3-4CF2-B064-8866E84CD27A}" type="asst">
      <dgm:prSet phldrT="[Texto]"/>
      <dgm:spPr/>
      <dgm:t>
        <a:bodyPr/>
        <a:lstStyle/>
        <a:p>
          <a:r>
            <a:rPr lang="es-MX" b="1" dirty="0" smtClean="0"/>
            <a:t>Justificación</a:t>
          </a:r>
          <a:endParaRPr lang="es-MX" b="1" dirty="0"/>
        </a:p>
      </dgm:t>
    </dgm:pt>
    <dgm:pt modelId="{E8AE89D1-0EBC-403A-859F-0FE956B6D4EC}" type="parTrans" cxnId="{843D61D1-58EF-4D6C-985E-14BAC58BC938}">
      <dgm:prSet/>
      <dgm:spPr/>
      <dgm:t>
        <a:bodyPr/>
        <a:lstStyle/>
        <a:p>
          <a:endParaRPr lang="es-MX"/>
        </a:p>
      </dgm:t>
    </dgm:pt>
    <dgm:pt modelId="{F3D7AFD4-7A14-471C-994D-7929432B09C9}" type="sibTrans" cxnId="{843D61D1-58EF-4D6C-985E-14BAC58BC938}">
      <dgm:prSet/>
      <dgm:spPr/>
      <dgm:t>
        <a:bodyPr/>
        <a:lstStyle/>
        <a:p>
          <a:endParaRPr lang="es-MX"/>
        </a:p>
      </dgm:t>
    </dgm:pt>
    <dgm:pt modelId="{DA2CA615-3D0C-4899-AD1F-0C81896831A4}" type="pres">
      <dgm:prSet presAssocID="{8CF5A676-B412-4CA7-ADE7-71AA3A783DA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CCF6DC-796A-41C3-B2A9-FE97030968BC}" type="pres">
      <dgm:prSet presAssocID="{8CF5A676-B412-4CA7-ADE7-71AA3A783DAA}" presName="hierFlow" presStyleCnt="0"/>
      <dgm:spPr/>
      <dgm:t>
        <a:bodyPr/>
        <a:lstStyle/>
        <a:p>
          <a:endParaRPr lang="es-MX"/>
        </a:p>
      </dgm:t>
    </dgm:pt>
    <dgm:pt modelId="{DB5F7B2F-C036-47B2-B64F-8C991CA3A9A1}" type="pres">
      <dgm:prSet presAssocID="{8CF5A676-B412-4CA7-ADE7-71AA3A783DA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A339EB34-70FE-4EB7-93A2-C1F3DA9A36FE}" type="pres">
      <dgm:prSet presAssocID="{0524356D-C95B-4474-8968-73F6BA1B1240}" presName="Name14" presStyleCnt="0"/>
      <dgm:spPr/>
      <dgm:t>
        <a:bodyPr/>
        <a:lstStyle/>
        <a:p>
          <a:endParaRPr lang="es-MX"/>
        </a:p>
      </dgm:t>
    </dgm:pt>
    <dgm:pt modelId="{6F0B7915-651E-4615-871B-916AE3030CD8}" type="pres">
      <dgm:prSet presAssocID="{0524356D-C95B-4474-8968-73F6BA1B124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08CBDAF-66C2-46DC-9AA3-6FB8B865F97B}" type="pres">
      <dgm:prSet presAssocID="{0524356D-C95B-4474-8968-73F6BA1B1240}" presName="hierChild2" presStyleCnt="0"/>
      <dgm:spPr/>
      <dgm:t>
        <a:bodyPr/>
        <a:lstStyle/>
        <a:p>
          <a:endParaRPr lang="es-MX"/>
        </a:p>
      </dgm:t>
    </dgm:pt>
    <dgm:pt modelId="{8BDD3166-79C0-4085-87E1-6B396BEED6BF}" type="pres">
      <dgm:prSet presAssocID="{6B6773DC-A9EE-4CFC-9F2A-910D839FCF1E}" presName="Name19" presStyleLbl="parChTrans1D2" presStyleIdx="0" presStyleCnt="2"/>
      <dgm:spPr/>
      <dgm:t>
        <a:bodyPr/>
        <a:lstStyle/>
        <a:p>
          <a:endParaRPr lang="es-MX"/>
        </a:p>
      </dgm:t>
    </dgm:pt>
    <dgm:pt modelId="{682D08EB-965C-48E0-85A4-D59C9F60DFC6}" type="pres">
      <dgm:prSet presAssocID="{E2EBAB01-ED4B-4194-806B-E75A8C356F6E}" presName="Name21" presStyleCnt="0"/>
      <dgm:spPr/>
      <dgm:t>
        <a:bodyPr/>
        <a:lstStyle/>
        <a:p>
          <a:endParaRPr lang="es-MX"/>
        </a:p>
      </dgm:t>
    </dgm:pt>
    <dgm:pt modelId="{0FAAB0F8-9996-41B8-A888-27E7DE47D4D4}" type="pres">
      <dgm:prSet presAssocID="{E2EBAB01-ED4B-4194-806B-E75A8C356F6E}" presName="level2Shape" presStyleLbl="asst1" presStyleIdx="0" presStyleCnt="4"/>
      <dgm:spPr/>
      <dgm:t>
        <a:bodyPr/>
        <a:lstStyle/>
        <a:p>
          <a:endParaRPr lang="es-MX"/>
        </a:p>
      </dgm:t>
    </dgm:pt>
    <dgm:pt modelId="{3E195AE8-C3A1-4AE0-9100-2A69ADC76CF4}" type="pres">
      <dgm:prSet presAssocID="{E2EBAB01-ED4B-4194-806B-E75A8C356F6E}" presName="hierChild3" presStyleCnt="0"/>
      <dgm:spPr/>
      <dgm:t>
        <a:bodyPr/>
        <a:lstStyle/>
        <a:p>
          <a:endParaRPr lang="es-MX"/>
        </a:p>
      </dgm:t>
    </dgm:pt>
    <dgm:pt modelId="{070C8B2A-D8D3-4360-9F16-B8FAF3337A56}" type="pres">
      <dgm:prSet presAssocID="{D33D09CF-C49C-46A3-A7DE-61AB4A8D615A}" presName="Name19" presStyleLbl="parChTrans1D3" presStyleIdx="0" presStyleCnt="2"/>
      <dgm:spPr/>
      <dgm:t>
        <a:bodyPr/>
        <a:lstStyle/>
        <a:p>
          <a:endParaRPr lang="es-MX"/>
        </a:p>
      </dgm:t>
    </dgm:pt>
    <dgm:pt modelId="{9CD89178-F62E-4B12-869E-A4B01BF0ED2D}" type="pres">
      <dgm:prSet presAssocID="{0C109D38-ABEB-4E2F-87AD-955E3BBDD41C}" presName="Name21" presStyleCnt="0"/>
      <dgm:spPr/>
      <dgm:t>
        <a:bodyPr/>
        <a:lstStyle/>
        <a:p>
          <a:endParaRPr lang="es-MX"/>
        </a:p>
      </dgm:t>
    </dgm:pt>
    <dgm:pt modelId="{1DB95971-E82D-432D-94B6-C00217D8CD2E}" type="pres">
      <dgm:prSet presAssocID="{0C109D38-ABEB-4E2F-87AD-955E3BBDD41C}" presName="level2Shape" presStyleLbl="asst1" presStyleIdx="1" presStyleCnt="4"/>
      <dgm:spPr/>
      <dgm:t>
        <a:bodyPr/>
        <a:lstStyle/>
        <a:p>
          <a:endParaRPr lang="es-MX"/>
        </a:p>
      </dgm:t>
    </dgm:pt>
    <dgm:pt modelId="{D98BCE90-6774-4780-8980-4C73C42D39D7}" type="pres">
      <dgm:prSet presAssocID="{0C109D38-ABEB-4E2F-87AD-955E3BBDD41C}" presName="hierChild3" presStyleCnt="0"/>
      <dgm:spPr/>
      <dgm:t>
        <a:bodyPr/>
        <a:lstStyle/>
        <a:p>
          <a:endParaRPr lang="es-MX"/>
        </a:p>
      </dgm:t>
    </dgm:pt>
    <dgm:pt modelId="{5339B170-B8A4-4B9F-91EC-79D3277BC96F}" type="pres">
      <dgm:prSet presAssocID="{E8AE89D1-0EBC-403A-859F-0FE956B6D4EC}" presName="Name19" presStyleLbl="parChTrans1D3" presStyleIdx="1" presStyleCnt="2"/>
      <dgm:spPr/>
      <dgm:t>
        <a:bodyPr/>
        <a:lstStyle/>
        <a:p>
          <a:endParaRPr lang="es-MX"/>
        </a:p>
      </dgm:t>
    </dgm:pt>
    <dgm:pt modelId="{D172C70D-DE37-4CEB-ACD8-AC299E06DFEC}" type="pres">
      <dgm:prSet presAssocID="{993588A9-3EB3-4CF2-B064-8866E84CD27A}" presName="Name21" presStyleCnt="0"/>
      <dgm:spPr/>
      <dgm:t>
        <a:bodyPr/>
        <a:lstStyle/>
        <a:p>
          <a:endParaRPr lang="es-MX"/>
        </a:p>
      </dgm:t>
    </dgm:pt>
    <dgm:pt modelId="{EFD0E01E-1624-4F80-A971-0FED50C2D0E1}" type="pres">
      <dgm:prSet presAssocID="{993588A9-3EB3-4CF2-B064-8866E84CD27A}" presName="level2Shape" presStyleLbl="asst1" presStyleIdx="2" presStyleCnt="4"/>
      <dgm:spPr/>
      <dgm:t>
        <a:bodyPr/>
        <a:lstStyle/>
        <a:p>
          <a:endParaRPr lang="es-MX"/>
        </a:p>
      </dgm:t>
    </dgm:pt>
    <dgm:pt modelId="{A990D547-802C-434E-A19E-932E0CF1AF2D}" type="pres">
      <dgm:prSet presAssocID="{993588A9-3EB3-4CF2-B064-8866E84CD27A}" presName="hierChild3" presStyleCnt="0"/>
      <dgm:spPr/>
      <dgm:t>
        <a:bodyPr/>
        <a:lstStyle/>
        <a:p>
          <a:endParaRPr lang="es-MX"/>
        </a:p>
      </dgm:t>
    </dgm:pt>
    <dgm:pt modelId="{6E4D4EB2-6D0B-4AF7-81BE-313542A56B3B}" type="pres">
      <dgm:prSet presAssocID="{428466B3-04A0-4311-B77F-C8BD924B24BD}" presName="Name19" presStyleLbl="parChTrans1D2" presStyleIdx="1" presStyleCnt="2"/>
      <dgm:spPr/>
      <dgm:t>
        <a:bodyPr/>
        <a:lstStyle/>
        <a:p>
          <a:endParaRPr lang="es-MX"/>
        </a:p>
      </dgm:t>
    </dgm:pt>
    <dgm:pt modelId="{76EA1572-F81F-4751-B24D-560442D1AE83}" type="pres">
      <dgm:prSet presAssocID="{44873F03-EF83-4A65-88F6-D069FE9D1833}" presName="Name21" presStyleCnt="0"/>
      <dgm:spPr/>
      <dgm:t>
        <a:bodyPr/>
        <a:lstStyle/>
        <a:p>
          <a:endParaRPr lang="es-MX"/>
        </a:p>
      </dgm:t>
    </dgm:pt>
    <dgm:pt modelId="{3D456E0B-D1AB-4289-A39F-896F95D9A67C}" type="pres">
      <dgm:prSet presAssocID="{44873F03-EF83-4A65-88F6-D069FE9D1833}" presName="level2Shape" presStyleLbl="asst1" presStyleIdx="3" presStyleCnt="4"/>
      <dgm:spPr/>
      <dgm:t>
        <a:bodyPr/>
        <a:lstStyle/>
        <a:p>
          <a:endParaRPr lang="es-MX"/>
        </a:p>
      </dgm:t>
    </dgm:pt>
    <dgm:pt modelId="{9ACF636B-C742-46A9-BA5B-8A3AEFFCAE12}" type="pres">
      <dgm:prSet presAssocID="{44873F03-EF83-4A65-88F6-D069FE9D1833}" presName="hierChild3" presStyleCnt="0"/>
      <dgm:spPr/>
      <dgm:t>
        <a:bodyPr/>
        <a:lstStyle/>
        <a:p>
          <a:endParaRPr lang="es-MX"/>
        </a:p>
      </dgm:t>
    </dgm:pt>
    <dgm:pt modelId="{28E81583-4DF7-4E02-8776-503BC63E194E}" type="pres">
      <dgm:prSet presAssocID="{8CF5A676-B412-4CA7-ADE7-71AA3A783DAA}" presName="bgShapesFlow" presStyleCnt="0"/>
      <dgm:spPr/>
      <dgm:t>
        <a:bodyPr/>
        <a:lstStyle/>
        <a:p>
          <a:endParaRPr lang="es-MX"/>
        </a:p>
      </dgm:t>
    </dgm:pt>
  </dgm:ptLst>
  <dgm:cxnLst>
    <dgm:cxn modelId="{843D61D1-58EF-4D6C-985E-14BAC58BC938}" srcId="{E2EBAB01-ED4B-4194-806B-E75A8C356F6E}" destId="{993588A9-3EB3-4CF2-B064-8866E84CD27A}" srcOrd="1" destOrd="0" parTransId="{E8AE89D1-0EBC-403A-859F-0FE956B6D4EC}" sibTransId="{F3D7AFD4-7A14-471C-994D-7929432B09C9}"/>
    <dgm:cxn modelId="{6B3A4FC3-35EC-45D0-B357-1E4813173AF1}" type="presOf" srcId="{8CF5A676-B412-4CA7-ADE7-71AA3A783DAA}" destId="{DA2CA615-3D0C-4899-AD1F-0C81896831A4}" srcOrd="0" destOrd="0" presId="urn:microsoft.com/office/officeart/2005/8/layout/hierarchy6"/>
    <dgm:cxn modelId="{FD16B25A-92A8-4386-8C0F-F6ABAA8B76DB}" type="presOf" srcId="{D33D09CF-C49C-46A3-A7DE-61AB4A8D615A}" destId="{070C8B2A-D8D3-4360-9F16-B8FAF3337A56}" srcOrd="0" destOrd="0" presId="urn:microsoft.com/office/officeart/2005/8/layout/hierarchy6"/>
    <dgm:cxn modelId="{739C0899-03ED-4981-B2B8-ACA93346E8A4}" srcId="{0524356D-C95B-4474-8968-73F6BA1B1240}" destId="{E2EBAB01-ED4B-4194-806B-E75A8C356F6E}" srcOrd="0" destOrd="0" parTransId="{6B6773DC-A9EE-4CFC-9F2A-910D839FCF1E}" sibTransId="{634FD160-0734-4001-A5D4-8483D2096DE5}"/>
    <dgm:cxn modelId="{8D7ACAB8-200D-4E82-AFBA-48E5AEBE5113}" type="presOf" srcId="{0C109D38-ABEB-4E2F-87AD-955E3BBDD41C}" destId="{1DB95971-E82D-432D-94B6-C00217D8CD2E}" srcOrd="0" destOrd="0" presId="urn:microsoft.com/office/officeart/2005/8/layout/hierarchy6"/>
    <dgm:cxn modelId="{274D6574-1EE1-4F4E-A50C-0E986C3B7EAE}" srcId="{E2EBAB01-ED4B-4194-806B-E75A8C356F6E}" destId="{0C109D38-ABEB-4E2F-87AD-955E3BBDD41C}" srcOrd="0" destOrd="0" parTransId="{D33D09CF-C49C-46A3-A7DE-61AB4A8D615A}" sibTransId="{C4C78E1B-AB22-4733-BBDB-BF8DE72A9CD1}"/>
    <dgm:cxn modelId="{AF2BC57B-3FD3-4C70-A833-2D5C092864BD}" type="presOf" srcId="{993588A9-3EB3-4CF2-B064-8866E84CD27A}" destId="{EFD0E01E-1624-4F80-A971-0FED50C2D0E1}" srcOrd="0" destOrd="0" presId="urn:microsoft.com/office/officeart/2005/8/layout/hierarchy6"/>
    <dgm:cxn modelId="{07177A7D-D2BE-45C0-86A1-9AEA35C3C0D0}" type="presOf" srcId="{44873F03-EF83-4A65-88F6-D069FE9D1833}" destId="{3D456E0B-D1AB-4289-A39F-896F95D9A67C}" srcOrd="0" destOrd="0" presId="urn:microsoft.com/office/officeart/2005/8/layout/hierarchy6"/>
    <dgm:cxn modelId="{717718A1-975F-43C3-AC77-1204D203DFBF}" type="presOf" srcId="{6B6773DC-A9EE-4CFC-9F2A-910D839FCF1E}" destId="{8BDD3166-79C0-4085-87E1-6B396BEED6BF}" srcOrd="0" destOrd="0" presId="urn:microsoft.com/office/officeart/2005/8/layout/hierarchy6"/>
    <dgm:cxn modelId="{96706249-F9C7-46A2-8D2A-0A6FC7C46F5F}" srcId="{8CF5A676-B412-4CA7-ADE7-71AA3A783DAA}" destId="{0524356D-C95B-4474-8968-73F6BA1B1240}" srcOrd="0" destOrd="0" parTransId="{8230F729-4797-485D-BB8F-74BF83FB75AD}" sibTransId="{E4AB9025-960E-4517-A197-0C9F904F63DA}"/>
    <dgm:cxn modelId="{E8F52D3D-CD38-4F92-8C88-82F4AB9CBC7E}" type="presOf" srcId="{0524356D-C95B-4474-8968-73F6BA1B1240}" destId="{6F0B7915-651E-4615-871B-916AE3030CD8}" srcOrd="0" destOrd="0" presId="urn:microsoft.com/office/officeart/2005/8/layout/hierarchy6"/>
    <dgm:cxn modelId="{44153820-A611-46C4-A88D-3971907BA0C4}" type="presOf" srcId="{E2EBAB01-ED4B-4194-806B-E75A8C356F6E}" destId="{0FAAB0F8-9996-41B8-A888-27E7DE47D4D4}" srcOrd="0" destOrd="0" presId="urn:microsoft.com/office/officeart/2005/8/layout/hierarchy6"/>
    <dgm:cxn modelId="{78BE8D03-E634-4189-B12B-8D6DEEA1B183}" srcId="{0524356D-C95B-4474-8968-73F6BA1B1240}" destId="{44873F03-EF83-4A65-88F6-D069FE9D1833}" srcOrd="1" destOrd="0" parTransId="{428466B3-04A0-4311-B77F-C8BD924B24BD}" sibTransId="{05CA1D48-0278-4AFD-8DF8-9D0CC039D074}"/>
    <dgm:cxn modelId="{1A126CEA-0A03-4A14-B5F3-76495F081025}" type="presOf" srcId="{428466B3-04A0-4311-B77F-C8BD924B24BD}" destId="{6E4D4EB2-6D0B-4AF7-81BE-313542A56B3B}" srcOrd="0" destOrd="0" presId="urn:microsoft.com/office/officeart/2005/8/layout/hierarchy6"/>
    <dgm:cxn modelId="{36E24CE1-7AD2-4B00-AC22-D3EF74CB2F61}" type="presOf" srcId="{E8AE89D1-0EBC-403A-859F-0FE956B6D4EC}" destId="{5339B170-B8A4-4B9F-91EC-79D3277BC96F}" srcOrd="0" destOrd="0" presId="urn:microsoft.com/office/officeart/2005/8/layout/hierarchy6"/>
    <dgm:cxn modelId="{E66B4C33-222A-4803-BF34-55223ABBD0AC}" type="presParOf" srcId="{DA2CA615-3D0C-4899-AD1F-0C81896831A4}" destId="{39CCF6DC-796A-41C3-B2A9-FE97030968BC}" srcOrd="0" destOrd="0" presId="urn:microsoft.com/office/officeart/2005/8/layout/hierarchy6"/>
    <dgm:cxn modelId="{3CAF490A-95C1-470C-91C0-7CC6B938489C}" type="presParOf" srcId="{39CCF6DC-796A-41C3-B2A9-FE97030968BC}" destId="{DB5F7B2F-C036-47B2-B64F-8C991CA3A9A1}" srcOrd="0" destOrd="0" presId="urn:microsoft.com/office/officeart/2005/8/layout/hierarchy6"/>
    <dgm:cxn modelId="{C8C89AC3-A8AE-4BEC-AD32-CDD453DD7EF8}" type="presParOf" srcId="{DB5F7B2F-C036-47B2-B64F-8C991CA3A9A1}" destId="{A339EB34-70FE-4EB7-93A2-C1F3DA9A36FE}" srcOrd="0" destOrd="0" presId="urn:microsoft.com/office/officeart/2005/8/layout/hierarchy6"/>
    <dgm:cxn modelId="{3EC2CBBB-AB03-41DB-B33A-EEC4BF2BE089}" type="presParOf" srcId="{A339EB34-70FE-4EB7-93A2-C1F3DA9A36FE}" destId="{6F0B7915-651E-4615-871B-916AE3030CD8}" srcOrd="0" destOrd="0" presId="urn:microsoft.com/office/officeart/2005/8/layout/hierarchy6"/>
    <dgm:cxn modelId="{DAA844ED-62A8-47A1-AD37-3EB29905B8B0}" type="presParOf" srcId="{A339EB34-70FE-4EB7-93A2-C1F3DA9A36FE}" destId="{A08CBDAF-66C2-46DC-9AA3-6FB8B865F97B}" srcOrd="1" destOrd="0" presId="urn:microsoft.com/office/officeart/2005/8/layout/hierarchy6"/>
    <dgm:cxn modelId="{6CD77239-4E8B-418F-9B9B-3BACDB1488BD}" type="presParOf" srcId="{A08CBDAF-66C2-46DC-9AA3-6FB8B865F97B}" destId="{8BDD3166-79C0-4085-87E1-6B396BEED6BF}" srcOrd="0" destOrd="0" presId="urn:microsoft.com/office/officeart/2005/8/layout/hierarchy6"/>
    <dgm:cxn modelId="{94B7CBE0-C310-4D03-8015-0C461FBA4A0F}" type="presParOf" srcId="{A08CBDAF-66C2-46DC-9AA3-6FB8B865F97B}" destId="{682D08EB-965C-48E0-85A4-D59C9F60DFC6}" srcOrd="1" destOrd="0" presId="urn:microsoft.com/office/officeart/2005/8/layout/hierarchy6"/>
    <dgm:cxn modelId="{7C17C041-6E4A-4795-A1C6-3263F2672E05}" type="presParOf" srcId="{682D08EB-965C-48E0-85A4-D59C9F60DFC6}" destId="{0FAAB0F8-9996-41B8-A888-27E7DE47D4D4}" srcOrd="0" destOrd="0" presId="urn:microsoft.com/office/officeart/2005/8/layout/hierarchy6"/>
    <dgm:cxn modelId="{7F68729B-7AFA-453F-B3CF-7950F0C355B8}" type="presParOf" srcId="{682D08EB-965C-48E0-85A4-D59C9F60DFC6}" destId="{3E195AE8-C3A1-4AE0-9100-2A69ADC76CF4}" srcOrd="1" destOrd="0" presId="urn:microsoft.com/office/officeart/2005/8/layout/hierarchy6"/>
    <dgm:cxn modelId="{00295F51-4B1A-4DAB-807C-D7CC905A632F}" type="presParOf" srcId="{3E195AE8-C3A1-4AE0-9100-2A69ADC76CF4}" destId="{070C8B2A-D8D3-4360-9F16-B8FAF3337A56}" srcOrd="0" destOrd="0" presId="urn:microsoft.com/office/officeart/2005/8/layout/hierarchy6"/>
    <dgm:cxn modelId="{90282340-F32A-4883-B827-0878199585BD}" type="presParOf" srcId="{3E195AE8-C3A1-4AE0-9100-2A69ADC76CF4}" destId="{9CD89178-F62E-4B12-869E-A4B01BF0ED2D}" srcOrd="1" destOrd="0" presId="urn:microsoft.com/office/officeart/2005/8/layout/hierarchy6"/>
    <dgm:cxn modelId="{3281A0E0-9608-466C-87F7-B79343BF27BB}" type="presParOf" srcId="{9CD89178-F62E-4B12-869E-A4B01BF0ED2D}" destId="{1DB95971-E82D-432D-94B6-C00217D8CD2E}" srcOrd="0" destOrd="0" presId="urn:microsoft.com/office/officeart/2005/8/layout/hierarchy6"/>
    <dgm:cxn modelId="{F60AA4CE-070F-4816-BBFF-4A5A7D20AA28}" type="presParOf" srcId="{9CD89178-F62E-4B12-869E-A4B01BF0ED2D}" destId="{D98BCE90-6774-4780-8980-4C73C42D39D7}" srcOrd="1" destOrd="0" presId="urn:microsoft.com/office/officeart/2005/8/layout/hierarchy6"/>
    <dgm:cxn modelId="{59DD4D71-2FA8-4788-AB5F-C22628527DBB}" type="presParOf" srcId="{3E195AE8-C3A1-4AE0-9100-2A69ADC76CF4}" destId="{5339B170-B8A4-4B9F-91EC-79D3277BC96F}" srcOrd="2" destOrd="0" presId="urn:microsoft.com/office/officeart/2005/8/layout/hierarchy6"/>
    <dgm:cxn modelId="{F54B959B-3579-4C78-BFC8-3842949969AC}" type="presParOf" srcId="{3E195AE8-C3A1-4AE0-9100-2A69ADC76CF4}" destId="{D172C70D-DE37-4CEB-ACD8-AC299E06DFEC}" srcOrd="3" destOrd="0" presId="urn:microsoft.com/office/officeart/2005/8/layout/hierarchy6"/>
    <dgm:cxn modelId="{EC15744B-1919-4657-B593-FEB3F7307537}" type="presParOf" srcId="{D172C70D-DE37-4CEB-ACD8-AC299E06DFEC}" destId="{EFD0E01E-1624-4F80-A971-0FED50C2D0E1}" srcOrd="0" destOrd="0" presId="urn:microsoft.com/office/officeart/2005/8/layout/hierarchy6"/>
    <dgm:cxn modelId="{A0E4641B-9393-444D-91EE-368A5FE6FC2E}" type="presParOf" srcId="{D172C70D-DE37-4CEB-ACD8-AC299E06DFEC}" destId="{A990D547-802C-434E-A19E-932E0CF1AF2D}" srcOrd="1" destOrd="0" presId="urn:microsoft.com/office/officeart/2005/8/layout/hierarchy6"/>
    <dgm:cxn modelId="{35F98436-BB86-4E5D-B4E8-E772C96A0B6E}" type="presParOf" srcId="{A08CBDAF-66C2-46DC-9AA3-6FB8B865F97B}" destId="{6E4D4EB2-6D0B-4AF7-81BE-313542A56B3B}" srcOrd="2" destOrd="0" presId="urn:microsoft.com/office/officeart/2005/8/layout/hierarchy6"/>
    <dgm:cxn modelId="{81924957-0C2F-405D-B77F-4877687CB7B5}" type="presParOf" srcId="{A08CBDAF-66C2-46DC-9AA3-6FB8B865F97B}" destId="{76EA1572-F81F-4751-B24D-560442D1AE83}" srcOrd="3" destOrd="0" presId="urn:microsoft.com/office/officeart/2005/8/layout/hierarchy6"/>
    <dgm:cxn modelId="{99613C78-C139-4097-895B-F7B078E5FEEB}" type="presParOf" srcId="{76EA1572-F81F-4751-B24D-560442D1AE83}" destId="{3D456E0B-D1AB-4289-A39F-896F95D9A67C}" srcOrd="0" destOrd="0" presId="urn:microsoft.com/office/officeart/2005/8/layout/hierarchy6"/>
    <dgm:cxn modelId="{0830A254-E5FF-49BB-AECC-A9CBD763B111}" type="presParOf" srcId="{76EA1572-F81F-4751-B24D-560442D1AE83}" destId="{9ACF636B-C742-46A9-BA5B-8A3AEFFCAE12}" srcOrd="1" destOrd="0" presId="urn:microsoft.com/office/officeart/2005/8/layout/hierarchy6"/>
    <dgm:cxn modelId="{649D962C-99EE-4E95-9106-96CAA89A682F}" type="presParOf" srcId="{DA2CA615-3D0C-4899-AD1F-0C81896831A4}" destId="{28E81583-4DF7-4E02-8776-503BC63E194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4F6631-BC10-41AF-BAA6-C0BB9D55F7D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8DC91047-DE02-4667-899A-76142AB1DA5C}">
      <dgm:prSet/>
      <dgm:spPr/>
      <dgm:t>
        <a:bodyPr/>
        <a:lstStyle/>
        <a:p>
          <a:pPr rtl="0"/>
          <a:r>
            <a:rPr lang="pt-BR" dirty="0" smtClean="0"/>
            <a:t>I.Origen étnico o racial;</a:t>
          </a:r>
          <a:endParaRPr lang="es-MX" dirty="0"/>
        </a:p>
      </dgm:t>
    </dgm:pt>
    <dgm:pt modelId="{C5A96DFE-49C9-47D9-9101-3144BD6370EB}" type="parTrans" cxnId="{4C0CB7A1-4867-471C-8486-C3540971DB20}">
      <dgm:prSet/>
      <dgm:spPr/>
      <dgm:t>
        <a:bodyPr/>
        <a:lstStyle/>
        <a:p>
          <a:endParaRPr lang="es-MX"/>
        </a:p>
      </dgm:t>
    </dgm:pt>
    <dgm:pt modelId="{F758BF4D-68A9-41F3-BB10-33440F215C1B}" type="sibTrans" cxnId="{4C0CB7A1-4867-471C-8486-C3540971DB20}">
      <dgm:prSet/>
      <dgm:spPr/>
      <dgm:t>
        <a:bodyPr/>
        <a:lstStyle/>
        <a:p>
          <a:endParaRPr lang="es-MX"/>
        </a:p>
      </dgm:t>
    </dgm:pt>
    <dgm:pt modelId="{DDB9B382-C705-4D06-9C60-9E220189C850}">
      <dgm:prSet/>
      <dgm:spPr/>
      <dgm:t>
        <a:bodyPr/>
        <a:lstStyle/>
        <a:p>
          <a:pPr rtl="0"/>
          <a:r>
            <a:rPr lang="pt-BR" dirty="0" smtClean="0"/>
            <a:t>II.Características físicas;</a:t>
          </a:r>
          <a:endParaRPr lang="es-MX" dirty="0"/>
        </a:p>
      </dgm:t>
    </dgm:pt>
    <dgm:pt modelId="{70ADA251-2C8E-4381-A777-6AD835491670}" type="parTrans" cxnId="{3B1B8FCD-EF08-4982-86F7-AC668853F840}">
      <dgm:prSet/>
      <dgm:spPr/>
      <dgm:t>
        <a:bodyPr/>
        <a:lstStyle/>
        <a:p>
          <a:endParaRPr lang="es-MX"/>
        </a:p>
      </dgm:t>
    </dgm:pt>
    <dgm:pt modelId="{7A6A48A3-738A-48E1-9382-B9D76AF96D0F}" type="sibTrans" cxnId="{3B1B8FCD-EF08-4982-86F7-AC668853F840}">
      <dgm:prSet/>
      <dgm:spPr/>
      <dgm:t>
        <a:bodyPr/>
        <a:lstStyle/>
        <a:p>
          <a:endParaRPr lang="es-MX"/>
        </a:p>
      </dgm:t>
    </dgm:pt>
    <dgm:pt modelId="{6BAEB709-9D05-4E0F-AF42-C4EBFF76BDE1}">
      <dgm:prSet/>
      <dgm:spPr/>
      <dgm:t>
        <a:bodyPr/>
        <a:lstStyle/>
        <a:p>
          <a:pPr rtl="0"/>
          <a:r>
            <a:rPr lang="pt-BR" dirty="0" smtClean="0"/>
            <a:t>   III.Características morales;</a:t>
          </a:r>
          <a:endParaRPr lang="es-MX" dirty="0"/>
        </a:p>
      </dgm:t>
    </dgm:pt>
    <dgm:pt modelId="{28418384-FDF2-46F1-B916-5118B3DEFB7D}" type="parTrans" cxnId="{0A7A6D8E-6222-4FD2-87C8-A8DDA7A9AC3C}">
      <dgm:prSet/>
      <dgm:spPr/>
      <dgm:t>
        <a:bodyPr/>
        <a:lstStyle/>
        <a:p>
          <a:endParaRPr lang="es-MX"/>
        </a:p>
      </dgm:t>
    </dgm:pt>
    <dgm:pt modelId="{6B48F33F-9D7B-46A8-9E95-1FB4AD68F953}" type="sibTrans" cxnId="{0A7A6D8E-6222-4FD2-87C8-A8DDA7A9AC3C}">
      <dgm:prSet/>
      <dgm:spPr/>
      <dgm:t>
        <a:bodyPr/>
        <a:lstStyle/>
        <a:p>
          <a:endParaRPr lang="es-MX"/>
        </a:p>
      </dgm:t>
    </dgm:pt>
    <dgm:pt modelId="{E178CD66-24BA-47F6-8C3C-DE712325ED95}">
      <dgm:prSet/>
      <dgm:spPr/>
      <dgm:t>
        <a:bodyPr/>
        <a:lstStyle/>
        <a:p>
          <a:pPr rtl="0"/>
          <a:r>
            <a:rPr lang="pt-BR" dirty="0" smtClean="0"/>
            <a:t>         IV.Características emocionales;</a:t>
          </a:r>
          <a:endParaRPr lang="es-MX" dirty="0"/>
        </a:p>
      </dgm:t>
    </dgm:pt>
    <dgm:pt modelId="{0D341C47-DE18-4070-993A-A15E32FABE7D}" type="parTrans" cxnId="{06964DDE-7FA0-4246-882A-C8587E528684}">
      <dgm:prSet/>
      <dgm:spPr/>
      <dgm:t>
        <a:bodyPr/>
        <a:lstStyle/>
        <a:p>
          <a:endParaRPr lang="es-MX"/>
        </a:p>
      </dgm:t>
    </dgm:pt>
    <dgm:pt modelId="{FD5FA5F7-7EEA-4A1F-A9ED-F9E374F39403}" type="sibTrans" cxnId="{06964DDE-7FA0-4246-882A-C8587E528684}">
      <dgm:prSet/>
      <dgm:spPr/>
      <dgm:t>
        <a:bodyPr/>
        <a:lstStyle/>
        <a:p>
          <a:endParaRPr lang="es-MX"/>
        </a:p>
      </dgm:t>
    </dgm:pt>
    <dgm:pt modelId="{A2828937-499B-47A8-B1F0-5D89A77183C0}">
      <dgm:prSet/>
      <dgm:spPr/>
      <dgm:t>
        <a:bodyPr/>
        <a:lstStyle/>
        <a:p>
          <a:pPr algn="l" rtl="0"/>
          <a:r>
            <a:rPr lang="pt-BR" dirty="0" smtClean="0"/>
            <a:t>               V.Vida afectiva;</a:t>
          </a:r>
          <a:endParaRPr lang="es-MX" dirty="0"/>
        </a:p>
      </dgm:t>
    </dgm:pt>
    <dgm:pt modelId="{02958C67-A8C6-4EAA-AAE0-B9B7F4E6B130}" type="parTrans" cxnId="{73E21476-6024-453A-9131-2BB91DD0FD02}">
      <dgm:prSet/>
      <dgm:spPr/>
      <dgm:t>
        <a:bodyPr/>
        <a:lstStyle/>
        <a:p>
          <a:endParaRPr lang="es-MX"/>
        </a:p>
      </dgm:t>
    </dgm:pt>
    <dgm:pt modelId="{C5956233-FD3A-4597-89CC-F1A914140B7B}" type="sibTrans" cxnId="{73E21476-6024-453A-9131-2BB91DD0FD02}">
      <dgm:prSet/>
      <dgm:spPr/>
      <dgm:t>
        <a:bodyPr/>
        <a:lstStyle/>
        <a:p>
          <a:endParaRPr lang="es-MX"/>
        </a:p>
      </dgm:t>
    </dgm:pt>
    <dgm:pt modelId="{1D7590B4-F27D-4E9C-8A9E-2F5EC17BD072}">
      <dgm:prSet/>
      <dgm:spPr/>
      <dgm:t>
        <a:bodyPr/>
        <a:lstStyle/>
        <a:p>
          <a:pPr algn="l" rtl="0"/>
          <a:r>
            <a:rPr lang="pt-BR" dirty="0" smtClean="0"/>
            <a:t>                VI.Vida familiar;</a:t>
          </a:r>
          <a:endParaRPr lang="es-MX" dirty="0"/>
        </a:p>
      </dgm:t>
    </dgm:pt>
    <dgm:pt modelId="{42D7D9B0-1B00-4EEE-A616-0B6859CEBBAD}" type="parTrans" cxnId="{E6D3967B-8F22-44EB-B775-F2596CAC5B34}">
      <dgm:prSet/>
      <dgm:spPr/>
      <dgm:t>
        <a:bodyPr/>
        <a:lstStyle/>
        <a:p>
          <a:endParaRPr lang="es-MX"/>
        </a:p>
      </dgm:t>
    </dgm:pt>
    <dgm:pt modelId="{EE804534-B2C8-4ACE-ABF0-0F6B4E204545}" type="sibTrans" cxnId="{E6D3967B-8F22-44EB-B775-F2596CAC5B34}">
      <dgm:prSet/>
      <dgm:spPr/>
      <dgm:t>
        <a:bodyPr/>
        <a:lstStyle/>
        <a:p>
          <a:endParaRPr lang="es-MX"/>
        </a:p>
      </dgm:t>
    </dgm:pt>
    <dgm:pt modelId="{377ED3DD-F2B9-4707-BAFD-EA3A534F77DE}" type="pres">
      <dgm:prSet presAssocID="{D44F6631-BC10-41AF-BAA6-C0BB9D55F7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174FB78-CBAD-4940-B939-5569634E3FF3}" type="pres">
      <dgm:prSet presAssocID="{8DC91047-DE02-4667-899A-76142AB1DA5C}" presName="linNode" presStyleCnt="0"/>
      <dgm:spPr/>
    </dgm:pt>
    <dgm:pt modelId="{C914B900-C5B1-4684-8AA4-6027A75D2082}" type="pres">
      <dgm:prSet presAssocID="{8DC91047-DE02-4667-899A-76142AB1DA5C}" presName="parentText" presStyleLbl="node1" presStyleIdx="0" presStyleCnt="6" custScaleX="170940" custScaleY="10195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E10A4D-D422-4DAF-A160-C9AA7A120D14}" type="pres">
      <dgm:prSet presAssocID="{F758BF4D-68A9-41F3-BB10-33440F215C1B}" presName="sp" presStyleCnt="0"/>
      <dgm:spPr/>
    </dgm:pt>
    <dgm:pt modelId="{2B31D83C-51F2-498B-9AEB-2D40560431BB}" type="pres">
      <dgm:prSet presAssocID="{DDB9B382-C705-4D06-9C60-9E220189C850}" presName="linNode" presStyleCnt="0"/>
      <dgm:spPr/>
    </dgm:pt>
    <dgm:pt modelId="{8ABA1559-8373-4CF6-9DB7-2080228DB5E6}" type="pres">
      <dgm:prSet presAssocID="{DDB9B382-C705-4D06-9C60-9E220189C850}" presName="parentText" presStyleLbl="node1" presStyleIdx="1" presStyleCnt="6" custScaleX="193200" custScaleY="9559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C5B44B-1DD2-4F0B-BFB4-4B916B2FBF8E}" type="pres">
      <dgm:prSet presAssocID="{7A6A48A3-738A-48E1-9382-B9D76AF96D0F}" presName="sp" presStyleCnt="0"/>
      <dgm:spPr/>
    </dgm:pt>
    <dgm:pt modelId="{CD58E338-507F-4375-A3E4-8B21CD089977}" type="pres">
      <dgm:prSet presAssocID="{6BAEB709-9D05-4E0F-AF42-C4EBFF76BDE1}" presName="linNode" presStyleCnt="0"/>
      <dgm:spPr/>
    </dgm:pt>
    <dgm:pt modelId="{2581C2BF-CE66-402E-B995-CB762137903D}" type="pres">
      <dgm:prSet presAssocID="{6BAEB709-9D05-4E0F-AF42-C4EBFF76BDE1}" presName="parentText" presStyleLbl="node1" presStyleIdx="2" presStyleCnt="6" custScaleX="206706" custScaleY="10322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5AE045-0A5A-40B1-A2FE-F61B1210CCF0}" type="pres">
      <dgm:prSet presAssocID="{6B48F33F-9D7B-46A8-9E95-1FB4AD68F953}" presName="sp" presStyleCnt="0"/>
      <dgm:spPr/>
    </dgm:pt>
    <dgm:pt modelId="{899A1F43-4AE2-4ED6-A478-B1256D2410CB}" type="pres">
      <dgm:prSet presAssocID="{E178CD66-24BA-47F6-8C3C-DE712325ED95}" presName="linNode" presStyleCnt="0"/>
      <dgm:spPr/>
    </dgm:pt>
    <dgm:pt modelId="{5C34660A-2A2C-4B81-9A6B-6F3AABD8D3CE}" type="pres">
      <dgm:prSet presAssocID="{E178CD66-24BA-47F6-8C3C-DE712325ED95}" presName="parentText" presStyleLbl="node1" presStyleIdx="3" presStyleCnt="6" custScaleX="213676" custScaleY="118921" custLinFactNeighborX="-542" custLinFactNeighborY="310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BC1DD8-A8FA-4435-BEB6-1917C352DEA4}" type="pres">
      <dgm:prSet presAssocID="{FD5FA5F7-7EEA-4A1F-A9ED-F9E374F39403}" presName="sp" presStyleCnt="0"/>
      <dgm:spPr/>
    </dgm:pt>
    <dgm:pt modelId="{CA95EB98-2358-4C29-A483-711B35B6C23F}" type="pres">
      <dgm:prSet presAssocID="{A2828937-499B-47A8-B1F0-5D89A77183C0}" presName="linNode" presStyleCnt="0"/>
      <dgm:spPr/>
    </dgm:pt>
    <dgm:pt modelId="{F1A87DDF-B6F5-4139-9092-12A8601844D1}" type="pres">
      <dgm:prSet presAssocID="{A2828937-499B-47A8-B1F0-5D89A77183C0}" presName="parentText" presStyleLbl="node1" presStyleIdx="4" presStyleCnt="6" custScaleX="220798" custScaleY="9266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B6DD0F-7F1E-4E04-8F27-15355547F4A6}" type="pres">
      <dgm:prSet presAssocID="{C5956233-FD3A-4597-89CC-F1A914140B7B}" presName="sp" presStyleCnt="0"/>
      <dgm:spPr/>
    </dgm:pt>
    <dgm:pt modelId="{8BCB3D1A-12F2-4F54-9F8E-5A9F8A7F85D2}" type="pres">
      <dgm:prSet presAssocID="{1D7590B4-F27D-4E9C-8A9E-2F5EC17BD072}" presName="linNode" presStyleCnt="0"/>
      <dgm:spPr/>
    </dgm:pt>
    <dgm:pt modelId="{0A7BEE29-E088-4510-814E-372A0904C78C}" type="pres">
      <dgm:prSet presAssocID="{1D7590B4-F27D-4E9C-8A9E-2F5EC17BD072}" presName="parentText" presStyleLbl="node1" presStyleIdx="5" presStyleCnt="6" custScaleX="226865" custScaleY="10040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D58F73E-20C3-4F22-B340-1BE83A01A567}" type="presOf" srcId="{D44F6631-BC10-41AF-BAA6-C0BB9D55F7DE}" destId="{377ED3DD-F2B9-4707-BAFD-EA3A534F77DE}" srcOrd="0" destOrd="0" presId="urn:microsoft.com/office/officeart/2005/8/layout/vList5"/>
    <dgm:cxn modelId="{F297A879-0F60-4760-A994-DD308B6A54D5}" type="presOf" srcId="{6BAEB709-9D05-4E0F-AF42-C4EBFF76BDE1}" destId="{2581C2BF-CE66-402E-B995-CB762137903D}" srcOrd="0" destOrd="0" presId="urn:microsoft.com/office/officeart/2005/8/layout/vList5"/>
    <dgm:cxn modelId="{E5E0C1FB-B56A-4874-8C15-F413C8B7FCA4}" type="presOf" srcId="{E178CD66-24BA-47F6-8C3C-DE712325ED95}" destId="{5C34660A-2A2C-4B81-9A6B-6F3AABD8D3CE}" srcOrd="0" destOrd="0" presId="urn:microsoft.com/office/officeart/2005/8/layout/vList5"/>
    <dgm:cxn modelId="{4C0CB7A1-4867-471C-8486-C3540971DB20}" srcId="{D44F6631-BC10-41AF-BAA6-C0BB9D55F7DE}" destId="{8DC91047-DE02-4667-899A-76142AB1DA5C}" srcOrd="0" destOrd="0" parTransId="{C5A96DFE-49C9-47D9-9101-3144BD6370EB}" sibTransId="{F758BF4D-68A9-41F3-BB10-33440F215C1B}"/>
    <dgm:cxn modelId="{06964DDE-7FA0-4246-882A-C8587E528684}" srcId="{D44F6631-BC10-41AF-BAA6-C0BB9D55F7DE}" destId="{E178CD66-24BA-47F6-8C3C-DE712325ED95}" srcOrd="3" destOrd="0" parTransId="{0D341C47-DE18-4070-993A-A15E32FABE7D}" sibTransId="{FD5FA5F7-7EEA-4A1F-A9ED-F9E374F39403}"/>
    <dgm:cxn modelId="{73E21476-6024-453A-9131-2BB91DD0FD02}" srcId="{D44F6631-BC10-41AF-BAA6-C0BB9D55F7DE}" destId="{A2828937-499B-47A8-B1F0-5D89A77183C0}" srcOrd="4" destOrd="0" parTransId="{02958C67-A8C6-4EAA-AAE0-B9B7F4E6B130}" sibTransId="{C5956233-FD3A-4597-89CC-F1A914140B7B}"/>
    <dgm:cxn modelId="{511B74ED-6B1C-48A5-A671-519E77D6DB24}" type="presOf" srcId="{1D7590B4-F27D-4E9C-8A9E-2F5EC17BD072}" destId="{0A7BEE29-E088-4510-814E-372A0904C78C}" srcOrd="0" destOrd="0" presId="urn:microsoft.com/office/officeart/2005/8/layout/vList5"/>
    <dgm:cxn modelId="{3B1B8FCD-EF08-4982-86F7-AC668853F840}" srcId="{D44F6631-BC10-41AF-BAA6-C0BB9D55F7DE}" destId="{DDB9B382-C705-4D06-9C60-9E220189C850}" srcOrd="1" destOrd="0" parTransId="{70ADA251-2C8E-4381-A777-6AD835491670}" sibTransId="{7A6A48A3-738A-48E1-9382-B9D76AF96D0F}"/>
    <dgm:cxn modelId="{5AB46840-4AD2-4302-8530-311B69395A5A}" type="presOf" srcId="{8DC91047-DE02-4667-899A-76142AB1DA5C}" destId="{C914B900-C5B1-4684-8AA4-6027A75D2082}" srcOrd="0" destOrd="0" presId="urn:microsoft.com/office/officeart/2005/8/layout/vList5"/>
    <dgm:cxn modelId="{9F9EB684-776F-409F-B245-95AA7C300E9A}" type="presOf" srcId="{DDB9B382-C705-4D06-9C60-9E220189C850}" destId="{8ABA1559-8373-4CF6-9DB7-2080228DB5E6}" srcOrd="0" destOrd="0" presId="urn:microsoft.com/office/officeart/2005/8/layout/vList5"/>
    <dgm:cxn modelId="{E6D3967B-8F22-44EB-B775-F2596CAC5B34}" srcId="{D44F6631-BC10-41AF-BAA6-C0BB9D55F7DE}" destId="{1D7590B4-F27D-4E9C-8A9E-2F5EC17BD072}" srcOrd="5" destOrd="0" parTransId="{42D7D9B0-1B00-4EEE-A616-0B6859CEBBAD}" sibTransId="{EE804534-B2C8-4ACE-ABF0-0F6B4E204545}"/>
    <dgm:cxn modelId="{0A7A6D8E-6222-4FD2-87C8-A8DDA7A9AC3C}" srcId="{D44F6631-BC10-41AF-BAA6-C0BB9D55F7DE}" destId="{6BAEB709-9D05-4E0F-AF42-C4EBFF76BDE1}" srcOrd="2" destOrd="0" parTransId="{28418384-FDF2-46F1-B916-5118B3DEFB7D}" sibTransId="{6B48F33F-9D7B-46A8-9E95-1FB4AD68F953}"/>
    <dgm:cxn modelId="{6C0FC7A9-3438-4149-A6F6-51A546B33422}" type="presOf" srcId="{A2828937-499B-47A8-B1F0-5D89A77183C0}" destId="{F1A87DDF-B6F5-4139-9092-12A8601844D1}" srcOrd="0" destOrd="0" presId="urn:microsoft.com/office/officeart/2005/8/layout/vList5"/>
    <dgm:cxn modelId="{18470552-8ECA-470C-BE9B-D80275AB0279}" type="presParOf" srcId="{377ED3DD-F2B9-4707-BAFD-EA3A534F77DE}" destId="{C174FB78-CBAD-4940-B939-5569634E3FF3}" srcOrd="0" destOrd="0" presId="urn:microsoft.com/office/officeart/2005/8/layout/vList5"/>
    <dgm:cxn modelId="{3032C567-B6B0-4F88-8120-BDD332F33BDA}" type="presParOf" srcId="{C174FB78-CBAD-4940-B939-5569634E3FF3}" destId="{C914B900-C5B1-4684-8AA4-6027A75D2082}" srcOrd="0" destOrd="0" presId="urn:microsoft.com/office/officeart/2005/8/layout/vList5"/>
    <dgm:cxn modelId="{3CAD74B1-E38E-4CF2-8644-BDD089883DAC}" type="presParOf" srcId="{377ED3DD-F2B9-4707-BAFD-EA3A534F77DE}" destId="{94E10A4D-D422-4DAF-A160-C9AA7A120D14}" srcOrd="1" destOrd="0" presId="urn:microsoft.com/office/officeart/2005/8/layout/vList5"/>
    <dgm:cxn modelId="{64626FCC-A8AC-45DC-862A-8961EA3CFB55}" type="presParOf" srcId="{377ED3DD-F2B9-4707-BAFD-EA3A534F77DE}" destId="{2B31D83C-51F2-498B-9AEB-2D40560431BB}" srcOrd="2" destOrd="0" presId="urn:microsoft.com/office/officeart/2005/8/layout/vList5"/>
    <dgm:cxn modelId="{D6DB5FCA-4280-458E-8890-317B64F88783}" type="presParOf" srcId="{2B31D83C-51F2-498B-9AEB-2D40560431BB}" destId="{8ABA1559-8373-4CF6-9DB7-2080228DB5E6}" srcOrd="0" destOrd="0" presId="urn:microsoft.com/office/officeart/2005/8/layout/vList5"/>
    <dgm:cxn modelId="{97617D51-682A-4E44-962C-C7494DF663E6}" type="presParOf" srcId="{377ED3DD-F2B9-4707-BAFD-EA3A534F77DE}" destId="{E3C5B44B-1DD2-4F0B-BFB4-4B916B2FBF8E}" srcOrd="3" destOrd="0" presId="urn:microsoft.com/office/officeart/2005/8/layout/vList5"/>
    <dgm:cxn modelId="{0BDF99F3-3AF3-4B16-BB42-FBECFA65FD56}" type="presParOf" srcId="{377ED3DD-F2B9-4707-BAFD-EA3A534F77DE}" destId="{CD58E338-507F-4375-A3E4-8B21CD089977}" srcOrd="4" destOrd="0" presId="urn:microsoft.com/office/officeart/2005/8/layout/vList5"/>
    <dgm:cxn modelId="{32BB2D45-B61C-46AD-A345-C63AD1AABB4F}" type="presParOf" srcId="{CD58E338-507F-4375-A3E4-8B21CD089977}" destId="{2581C2BF-CE66-402E-B995-CB762137903D}" srcOrd="0" destOrd="0" presId="urn:microsoft.com/office/officeart/2005/8/layout/vList5"/>
    <dgm:cxn modelId="{5CD81928-441F-4B31-9C50-0A907E75EDFC}" type="presParOf" srcId="{377ED3DD-F2B9-4707-BAFD-EA3A534F77DE}" destId="{555AE045-0A5A-40B1-A2FE-F61B1210CCF0}" srcOrd="5" destOrd="0" presId="urn:microsoft.com/office/officeart/2005/8/layout/vList5"/>
    <dgm:cxn modelId="{1394769A-3256-4CE3-9751-A68457108D6B}" type="presParOf" srcId="{377ED3DD-F2B9-4707-BAFD-EA3A534F77DE}" destId="{899A1F43-4AE2-4ED6-A478-B1256D2410CB}" srcOrd="6" destOrd="0" presId="urn:microsoft.com/office/officeart/2005/8/layout/vList5"/>
    <dgm:cxn modelId="{F8E288E5-5BEA-411E-BB2F-DF962E00B51B}" type="presParOf" srcId="{899A1F43-4AE2-4ED6-A478-B1256D2410CB}" destId="{5C34660A-2A2C-4B81-9A6B-6F3AABD8D3CE}" srcOrd="0" destOrd="0" presId="urn:microsoft.com/office/officeart/2005/8/layout/vList5"/>
    <dgm:cxn modelId="{7AA9D9DB-4224-4662-B9C1-2B9305C5774A}" type="presParOf" srcId="{377ED3DD-F2B9-4707-BAFD-EA3A534F77DE}" destId="{5ABC1DD8-A8FA-4435-BEB6-1917C352DEA4}" srcOrd="7" destOrd="0" presId="urn:microsoft.com/office/officeart/2005/8/layout/vList5"/>
    <dgm:cxn modelId="{3F5576B5-95B2-42D8-A874-344C2CAD4299}" type="presParOf" srcId="{377ED3DD-F2B9-4707-BAFD-EA3A534F77DE}" destId="{CA95EB98-2358-4C29-A483-711B35B6C23F}" srcOrd="8" destOrd="0" presId="urn:microsoft.com/office/officeart/2005/8/layout/vList5"/>
    <dgm:cxn modelId="{313E9DE2-436B-496C-A1C9-E29DE06CC958}" type="presParOf" srcId="{CA95EB98-2358-4C29-A483-711B35B6C23F}" destId="{F1A87DDF-B6F5-4139-9092-12A8601844D1}" srcOrd="0" destOrd="0" presId="urn:microsoft.com/office/officeart/2005/8/layout/vList5"/>
    <dgm:cxn modelId="{9F0766FA-D345-4007-B443-3BBAA4E7D5C2}" type="presParOf" srcId="{377ED3DD-F2B9-4707-BAFD-EA3A534F77DE}" destId="{72B6DD0F-7F1E-4E04-8F27-15355547F4A6}" srcOrd="9" destOrd="0" presId="urn:microsoft.com/office/officeart/2005/8/layout/vList5"/>
    <dgm:cxn modelId="{4975841C-4CFB-4F07-B611-312D68BB3B9E}" type="presParOf" srcId="{377ED3DD-F2B9-4707-BAFD-EA3A534F77DE}" destId="{8BCB3D1A-12F2-4F54-9F8E-5A9F8A7F85D2}" srcOrd="10" destOrd="0" presId="urn:microsoft.com/office/officeart/2005/8/layout/vList5"/>
    <dgm:cxn modelId="{CB3E43F0-04FE-4376-978B-1211230EB972}" type="presParOf" srcId="{8BCB3D1A-12F2-4F54-9F8E-5A9F8A7F85D2}" destId="{0A7BEE29-E088-4510-814E-372A0904C78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0C6FCF-BE52-40AF-8E45-197A94E5256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MX"/>
        </a:p>
      </dgm:t>
    </dgm:pt>
    <dgm:pt modelId="{51BCED0C-1D39-4B08-98D7-B8C96B10BE8C}">
      <dgm:prSet/>
      <dgm:spPr/>
      <dgm:t>
        <a:bodyPr/>
        <a:lstStyle/>
        <a:p>
          <a:pPr rtl="0"/>
          <a:r>
            <a:rPr lang="es-MX" smtClean="0"/>
            <a:t>VII. Domicilio particular;</a:t>
          </a:r>
          <a:endParaRPr lang="es-MX"/>
        </a:p>
      </dgm:t>
    </dgm:pt>
    <dgm:pt modelId="{6804C15C-4448-45C1-A998-537644E6AD4E}" type="parTrans" cxnId="{41895BD5-D7B5-4E23-A144-6D5EE15BCD79}">
      <dgm:prSet/>
      <dgm:spPr/>
      <dgm:t>
        <a:bodyPr/>
        <a:lstStyle/>
        <a:p>
          <a:endParaRPr lang="es-MX"/>
        </a:p>
      </dgm:t>
    </dgm:pt>
    <dgm:pt modelId="{972A9F46-6F21-469A-AFE4-D4AD3769AC19}" type="sibTrans" cxnId="{41895BD5-D7B5-4E23-A144-6D5EE15BCD79}">
      <dgm:prSet/>
      <dgm:spPr/>
      <dgm:t>
        <a:bodyPr/>
        <a:lstStyle/>
        <a:p>
          <a:endParaRPr lang="es-MX"/>
        </a:p>
      </dgm:t>
    </dgm:pt>
    <dgm:pt modelId="{78A06F7B-AB1F-4C69-947D-05182167674C}">
      <dgm:prSet/>
      <dgm:spPr/>
      <dgm:t>
        <a:bodyPr/>
        <a:lstStyle/>
        <a:p>
          <a:pPr rtl="0"/>
          <a:r>
            <a:rPr lang="es-MX" smtClean="0"/>
            <a:t>VIII. Número telefónico particular;</a:t>
          </a:r>
          <a:endParaRPr lang="es-MX"/>
        </a:p>
      </dgm:t>
    </dgm:pt>
    <dgm:pt modelId="{9BD128D9-0F39-4635-B653-C29C6B55684A}" type="parTrans" cxnId="{1D48E47E-7CA3-4295-AD4E-8E5591C0DF64}">
      <dgm:prSet/>
      <dgm:spPr/>
      <dgm:t>
        <a:bodyPr/>
        <a:lstStyle/>
        <a:p>
          <a:endParaRPr lang="es-MX"/>
        </a:p>
      </dgm:t>
    </dgm:pt>
    <dgm:pt modelId="{B96D9919-1757-49D2-B237-B01E92C07CF8}" type="sibTrans" cxnId="{1D48E47E-7CA3-4295-AD4E-8E5591C0DF64}">
      <dgm:prSet/>
      <dgm:spPr/>
      <dgm:t>
        <a:bodyPr/>
        <a:lstStyle/>
        <a:p>
          <a:endParaRPr lang="es-MX"/>
        </a:p>
      </dgm:t>
    </dgm:pt>
    <dgm:pt modelId="{3B461B96-6B69-4C1E-BACB-52DB6C147EBD}">
      <dgm:prSet/>
      <dgm:spPr/>
      <dgm:t>
        <a:bodyPr/>
        <a:lstStyle/>
        <a:p>
          <a:pPr rtl="0"/>
          <a:r>
            <a:rPr lang="es-MX" smtClean="0"/>
            <a:t>IX. Patrimonio; </a:t>
          </a:r>
          <a:endParaRPr lang="es-MX"/>
        </a:p>
      </dgm:t>
    </dgm:pt>
    <dgm:pt modelId="{5AA831B3-C125-415C-A09E-C099718C532C}" type="parTrans" cxnId="{B53A935F-259E-43F2-ABB2-6B4AA236DF13}">
      <dgm:prSet/>
      <dgm:spPr/>
      <dgm:t>
        <a:bodyPr/>
        <a:lstStyle/>
        <a:p>
          <a:endParaRPr lang="es-MX"/>
        </a:p>
      </dgm:t>
    </dgm:pt>
    <dgm:pt modelId="{974D5F88-9EE9-4334-9CC0-E6451F879919}" type="sibTrans" cxnId="{B53A935F-259E-43F2-ABB2-6B4AA236DF13}">
      <dgm:prSet/>
      <dgm:spPr/>
      <dgm:t>
        <a:bodyPr/>
        <a:lstStyle/>
        <a:p>
          <a:endParaRPr lang="es-MX"/>
        </a:p>
      </dgm:t>
    </dgm:pt>
    <dgm:pt modelId="{ECEA583A-A292-49BE-9473-597A66E8D26C}">
      <dgm:prSet/>
      <dgm:spPr/>
      <dgm:t>
        <a:bodyPr/>
        <a:lstStyle/>
        <a:p>
          <a:pPr rtl="0"/>
          <a:r>
            <a:rPr lang="es-MX" smtClean="0"/>
            <a:t>X. Ideología;</a:t>
          </a:r>
          <a:endParaRPr lang="es-MX"/>
        </a:p>
      </dgm:t>
    </dgm:pt>
    <dgm:pt modelId="{3F09E694-5815-484E-8F80-5D8880B5E210}" type="parTrans" cxnId="{E0EC5164-F4B4-42E6-B3BE-B543D71E4129}">
      <dgm:prSet/>
      <dgm:spPr/>
      <dgm:t>
        <a:bodyPr/>
        <a:lstStyle/>
        <a:p>
          <a:endParaRPr lang="es-MX"/>
        </a:p>
      </dgm:t>
    </dgm:pt>
    <dgm:pt modelId="{26C4F556-DAF0-4919-931E-EB0B40E36AC9}" type="sibTrans" cxnId="{E0EC5164-F4B4-42E6-B3BE-B543D71E4129}">
      <dgm:prSet/>
      <dgm:spPr/>
      <dgm:t>
        <a:bodyPr/>
        <a:lstStyle/>
        <a:p>
          <a:endParaRPr lang="es-MX"/>
        </a:p>
      </dgm:t>
    </dgm:pt>
    <dgm:pt modelId="{F2537F70-DA2C-4D58-93FF-8F604BDD00BE}">
      <dgm:prSet/>
      <dgm:spPr/>
      <dgm:t>
        <a:bodyPr/>
        <a:lstStyle/>
        <a:p>
          <a:pPr rtl="0"/>
          <a:r>
            <a:rPr lang="es-MX" smtClean="0"/>
            <a:t>XI. Opinión política;</a:t>
          </a:r>
          <a:endParaRPr lang="es-MX"/>
        </a:p>
      </dgm:t>
    </dgm:pt>
    <dgm:pt modelId="{9E461177-DAE9-42EE-BAA6-ACA36A9BE745}" type="parTrans" cxnId="{78ADBC91-EC46-4128-9D85-FC91D72AE731}">
      <dgm:prSet/>
      <dgm:spPr/>
      <dgm:t>
        <a:bodyPr/>
        <a:lstStyle/>
        <a:p>
          <a:endParaRPr lang="es-MX"/>
        </a:p>
      </dgm:t>
    </dgm:pt>
    <dgm:pt modelId="{FF075D37-70B2-431A-A539-6148AB1FF5B9}" type="sibTrans" cxnId="{78ADBC91-EC46-4128-9D85-FC91D72AE731}">
      <dgm:prSet/>
      <dgm:spPr/>
      <dgm:t>
        <a:bodyPr/>
        <a:lstStyle/>
        <a:p>
          <a:endParaRPr lang="es-MX"/>
        </a:p>
      </dgm:t>
    </dgm:pt>
    <dgm:pt modelId="{D61E6367-94F3-405E-8712-D357D2087480}">
      <dgm:prSet/>
      <dgm:spPr/>
      <dgm:t>
        <a:bodyPr/>
        <a:lstStyle/>
        <a:p>
          <a:pPr rtl="0"/>
          <a:r>
            <a:rPr lang="es-MX" smtClean="0"/>
            <a:t>XII. Creencia o convicción religiosa;</a:t>
          </a:r>
          <a:endParaRPr lang="es-MX"/>
        </a:p>
      </dgm:t>
    </dgm:pt>
    <dgm:pt modelId="{73DFF9BE-A348-4C10-A2D1-0A3DA6530111}" type="parTrans" cxnId="{40123A68-45F2-4682-A71A-17055937AFE4}">
      <dgm:prSet/>
      <dgm:spPr/>
      <dgm:t>
        <a:bodyPr/>
        <a:lstStyle/>
        <a:p>
          <a:endParaRPr lang="es-MX"/>
        </a:p>
      </dgm:t>
    </dgm:pt>
    <dgm:pt modelId="{4D7590DA-CB93-47A0-8FED-AE352AC1C86B}" type="sibTrans" cxnId="{40123A68-45F2-4682-A71A-17055937AFE4}">
      <dgm:prSet/>
      <dgm:spPr/>
      <dgm:t>
        <a:bodyPr/>
        <a:lstStyle/>
        <a:p>
          <a:endParaRPr lang="es-MX"/>
        </a:p>
      </dgm:t>
    </dgm:pt>
    <dgm:pt modelId="{148F1705-C8F5-481C-9E53-16AC0F5127E9}">
      <dgm:prSet/>
      <dgm:spPr/>
      <dgm:t>
        <a:bodyPr/>
        <a:lstStyle/>
        <a:p>
          <a:pPr rtl="0"/>
          <a:r>
            <a:rPr lang="es-MX" smtClean="0"/>
            <a:t>XIII. Creencia o convicción filosófica;</a:t>
          </a:r>
          <a:endParaRPr lang="es-MX"/>
        </a:p>
      </dgm:t>
    </dgm:pt>
    <dgm:pt modelId="{1463B485-08C5-4DFF-B8B9-ABF8419B8ACA}" type="parTrans" cxnId="{B07CFA70-BE45-4201-A837-7A7DE28A0898}">
      <dgm:prSet/>
      <dgm:spPr/>
      <dgm:t>
        <a:bodyPr/>
        <a:lstStyle/>
        <a:p>
          <a:endParaRPr lang="es-MX"/>
        </a:p>
      </dgm:t>
    </dgm:pt>
    <dgm:pt modelId="{D2993DC9-7971-4785-B7C2-7BDDACDA8F23}" type="sibTrans" cxnId="{B07CFA70-BE45-4201-A837-7A7DE28A0898}">
      <dgm:prSet/>
      <dgm:spPr/>
      <dgm:t>
        <a:bodyPr/>
        <a:lstStyle/>
        <a:p>
          <a:endParaRPr lang="es-MX"/>
        </a:p>
      </dgm:t>
    </dgm:pt>
    <dgm:pt modelId="{0F6FDB80-D387-4E1F-8164-7B7F9D2F68A5}">
      <dgm:prSet/>
      <dgm:spPr/>
      <dgm:t>
        <a:bodyPr/>
        <a:lstStyle/>
        <a:p>
          <a:pPr rtl="0"/>
          <a:r>
            <a:rPr lang="es-MX" smtClean="0"/>
            <a:t>XIV. Estado de salud física;</a:t>
          </a:r>
          <a:endParaRPr lang="es-MX"/>
        </a:p>
      </dgm:t>
    </dgm:pt>
    <dgm:pt modelId="{39BC88E2-E075-460F-9BF0-6197C5DF676F}" type="parTrans" cxnId="{AADFEAF3-0195-4B25-AA43-4AF5539ED6B1}">
      <dgm:prSet/>
      <dgm:spPr/>
      <dgm:t>
        <a:bodyPr/>
        <a:lstStyle/>
        <a:p>
          <a:endParaRPr lang="es-MX"/>
        </a:p>
      </dgm:t>
    </dgm:pt>
    <dgm:pt modelId="{041DC0E6-BB2E-4495-92E0-5D7B5DFF7C01}" type="sibTrans" cxnId="{AADFEAF3-0195-4B25-AA43-4AF5539ED6B1}">
      <dgm:prSet/>
      <dgm:spPr/>
      <dgm:t>
        <a:bodyPr/>
        <a:lstStyle/>
        <a:p>
          <a:endParaRPr lang="es-MX"/>
        </a:p>
      </dgm:t>
    </dgm:pt>
    <dgm:pt modelId="{BD6705BB-C3D6-44F0-860C-F2F4EB54F199}">
      <dgm:prSet/>
      <dgm:spPr/>
      <dgm:t>
        <a:bodyPr/>
        <a:lstStyle/>
        <a:p>
          <a:pPr rtl="0"/>
          <a:r>
            <a:rPr lang="es-MX" smtClean="0"/>
            <a:t>XV. Estado de salud mental;</a:t>
          </a:r>
          <a:endParaRPr lang="es-MX"/>
        </a:p>
      </dgm:t>
    </dgm:pt>
    <dgm:pt modelId="{2CEA3C69-647B-4384-AADE-6CA9CC4F36DF}" type="parTrans" cxnId="{40CA22D2-0580-4F8C-8124-B8D630B96803}">
      <dgm:prSet/>
      <dgm:spPr/>
      <dgm:t>
        <a:bodyPr/>
        <a:lstStyle/>
        <a:p>
          <a:endParaRPr lang="es-MX"/>
        </a:p>
      </dgm:t>
    </dgm:pt>
    <dgm:pt modelId="{984D8E53-96B7-4C36-A201-D5DD1712C5CF}" type="sibTrans" cxnId="{40CA22D2-0580-4F8C-8124-B8D630B96803}">
      <dgm:prSet/>
      <dgm:spPr/>
      <dgm:t>
        <a:bodyPr/>
        <a:lstStyle/>
        <a:p>
          <a:endParaRPr lang="es-MX"/>
        </a:p>
      </dgm:t>
    </dgm:pt>
    <dgm:pt modelId="{13857FBF-8672-45CE-BB49-6499233C93FA}">
      <dgm:prSet/>
      <dgm:spPr/>
      <dgm:t>
        <a:bodyPr/>
        <a:lstStyle/>
        <a:p>
          <a:pPr rtl="0"/>
          <a:r>
            <a:rPr lang="es-MX" dirty="0" smtClean="0"/>
            <a:t>XVI. Preferencias sexuales y </a:t>
          </a:r>
          <a:endParaRPr lang="es-MX" dirty="0"/>
        </a:p>
      </dgm:t>
    </dgm:pt>
    <dgm:pt modelId="{AF7ECE01-8255-49B0-B924-85E487829F62}" type="parTrans" cxnId="{9D7CF1B5-4537-47C7-8DAE-36623199A746}">
      <dgm:prSet/>
      <dgm:spPr/>
      <dgm:t>
        <a:bodyPr/>
        <a:lstStyle/>
        <a:p>
          <a:endParaRPr lang="es-MX"/>
        </a:p>
      </dgm:t>
    </dgm:pt>
    <dgm:pt modelId="{39D9EE99-4EA5-4B7F-A717-5FA39ABEEC42}" type="sibTrans" cxnId="{9D7CF1B5-4537-47C7-8DAE-36623199A746}">
      <dgm:prSet/>
      <dgm:spPr/>
      <dgm:t>
        <a:bodyPr/>
        <a:lstStyle/>
        <a:p>
          <a:endParaRPr lang="es-MX"/>
        </a:p>
      </dgm:t>
    </dgm:pt>
    <dgm:pt modelId="{97A78DD3-FE36-42E3-A20F-4254E81BC6E5}">
      <dgm:prSet/>
      <dgm:spPr/>
      <dgm:t>
        <a:bodyPr/>
        <a:lstStyle/>
        <a:p>
          <a:pPr rtl="0"/>
          <a:r>
            <a:rPr lang="es-MX" dirty="0" smtClean="0"/>
            <a:t>XVII. Otras análogas que afecten su intimidad como seria la información genética.</a:t>
          </a:r>
          <a:endParaRPr lang="es-MX" dirty="0"/>
        </a:p>
      </dgm:t>
    </dgm:pt>
    <dgm:pt modelId="{88EF5A86-1424-4C06-93AF-24004A201945}" type="parTrans" cxnId="{107F0818-A1BE-457E-A432-04D092E9E601}">
      <dgm:prSet/>
      <dgm:spPr/>
      <dgm:t>
        <a:bodyPr/>
        <a:lstStyle/>
        <a:p>
          <a:endParaRPr lang="es-MX"/>
        </a:p>
      </dgm:t>
    </dgm:pt>
    <dgm:pt modelId="{8220A75E-79C8-4818-9921-E304E42EA5F8}" type="sibTrans" cxnId="{107F0818-A1BE-457E-A432-04D092E9E601}">
      <dgm:prSet/>
      <dgm:spPr/>
      <dgm:t>
        <a:bodyPr/>
        <a:lstStyle/>
        <a:p>
          <a:endParaRPr lang="es-MX"/>
        </a:p>
      </dgm:t>
    </dgm:pt>
    <dgm:pt modelId="{3F49CDDB-1791-4B10-A115-8913B26725C9}" type="pres">
      <dgm:prSet presAssocID="{B90C6FCF-BE52-40AF-8E45-197A94E525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EDFE92A-AF87-466F-9E87-E0273C539CE0}" type="pres">
      <dgm:prSet presAssocID="{51BCED0C-1D39-4B08-98D7-B8C96B10BE8C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ED5538-1FC9-464A-B171-1A5A4B5BFF54}" type="pres">
      <dgm:prSet presAssocID="{972A9F46-6F21-469A-AFE4-D4AD3769AC19}" presName="spacer" presStyleCnt="0"/>
      <dgm:spPr/>
      <dgm:t>
        <a:bodyPr/>
        <a:lstStyle/>
        <a:p>
          <a:endParaRPr lang="es-MX"/>
        </a:p>
      </dgm:t>
    </dgm:pt>
    <dgm:pt modelId="{4F8B9BF8-6FF8-4DAE-B4C9-330138D1E52B}" type="pres">
      <dgm:prSet presAssocID="{78A06F7B-AB1F-4C69-947D-05182167674C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7263CE-B7EF-46C0-B3EA-D9CD25494881}" type="pres">
      <dgm:prSet presAssocID="{B96D9919-1757-49D2-B237-B01E92C07CF8}" presName="spacer" presStyleCnt="0"/>
      <dgm:spPr/>
      <dgm:t>
        <a:bodyPr/>
        <a:lstStyle/>
        <a:p>
          <a:endParaRPr lang="es-MX"/>
        </a:p>
      </dgm:t>
    </dgm:pt>
    <dgm:pt modelId="{935275DE-A94D-4BAD-9697-11862FFF97DD}" type="pres">
      <dgm:prSet presAssocID="{3B461B96-6B69-4C1E-BACB-52DB6C147EBD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0D4EAC-D6CB-4817-A706-37ED680E0EBC}" type="pres">
      <dgm:prSet presAssocID="{974D5F88-9EE9-4334-9CC0-E6451F879919}" presName="spacer" presStyleCnt="0"/>
      <dgm:spPr/>
      <dgm:t>
        <a:bodyPr/>
        <a:lstStyle/>
        <a:p>
          <a:endParaRPr lang="es-MX"/>
        </a:p>
      </dgm:t>
    </dgm:pt>
    <dgm:pt modelId="{99337BE0-E311-4BAC-80AD-3510943744AD}" type="pres">
      <dgm:prSet presAssocID="{ECEA583A-A292-49BE-9473-597A66E8D26C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DB9AEF-6FCB-4DC3-BDB7-43665A4070BC}" type="pres">
      <dgm:prSet presAssocID="{26C4F556-DAF0-4919-931E-EB0B40E36AC9}" presName="spacer" presStyleCnt="0"/>
      <dgm:spPr/>
      <dgm:t>
        <a:bodyPr/>
        <a:lstStyle/>
        <a:p>
          <a:endParaRPr lang="es-MX"/>
        </a:p>
      </dgm:t>
    </dgm:pt>
    <dgm:pt modelId="{15FE4A93-B09E-497D-88B4-6B0F6DA00232}" type="pres">
      <dgm:prSet presAssocID="{F2537F70-DA2C-4D58-93FF-8F604BDD00BE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AF1F53-E294-4CE2-8C8B-25910CBFB4CC}" type="pres">
      <dgm:prSet presAssocID="{FF075D37-70B2-431A-A539-6148AB1FF5B9}" presName="spacer" presStyleCnt="0"/>
      <dgm:spPr/>
      <dgm:t>
        <a:bodyPr/>
        <a:lstStyle/>
        <a:p>
          <a:endParaRPr lang="es-MX"/>
        </a:p>
      </dgm:t>
    </dgm:pt>
    <dgm:pt modelId="{1D471FA3-5409-47E0-B32C-9AA8E396B657}" type="pres">
      <dgm:prSet presAssocID="{D61E6367-94F3-405E-8712-D357D2087480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AF4930-0DB1-4535-AA06-3CD7E41874B1}" type="pres">
      <dgm:prSet presAssocID="{4D7590DA-CB93-47A0-8FED-AE352AC1C86B}" presName="spacer" presStyleCnt="0"/>
      <dgm:spPr/>
      <dgm:t>
        <a:bodyPr/>
        <a:lstStyle/>
        <a:p>
          <a:endParaRPr lang="es-MX"/>
        </a:p>
      </dgm:t>
    </dgm:pt>
    <dgm:pt modelId="{363B8A5D-15FF-4B78-886F-C1B7C694A222}" type="pres">
      <dgm:prSet presAssocID="{148F1705-C8F5-481C-9E53-16AC0F5127E9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81004C-C17A-4025-8B12-87F3479F37CE}" type="pres">
      <dgm:prSet presAssocID="{D2993DC9-7971-4785-B7C2-7BDDACDA8F23}" presName="spacer" presStyleCnt="0"/>
      <dgm:spPr/>
      <dgm:t>
        <a:bodyPr/>
        <a:lstStyle/>
        <a:p>
          <a:endParaRPr lang="es-MX"/>
        </a:p>
      </dgm:t>
    </dgm:pt>
    <dgm:pt modelId="{88A6918E-105B-4D87-B5CA-03BE10AACF98}" type="pres">
      <dgm:prSet presAssocID="{0F6FDB80-D387-4E1F-8164-7B7F9D2F68A5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09C30D5-D688-43B7-89F8-0E9328E80259}" type="pres">
      <dgm:prSet presAssocID="{041DC0E6-BB2E-4495-92E0-5D7B5DFF7C01}" presName="spacer" presStyleCnt="0"/>
      <dgm:spPr/>
      <dgm:t>
        <a:bodyPr/>
        <a:lstStyle/>
        <a:p>
          <a:endParaRPr lang="es-MX"/>
        </a:p>
      </dgm:t>
    </dgm:pt>
    <dgm:pt modelId="{CBDEB139-B810-414D-9604-B7565E09129E}" type="pres">
      <dgm:prSet presAssocID="{BD6705BB-C3D6-44F0-860C-F2F4EB54F199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FB6F81-8EA3-4E68-B50A-9DDC8909A04B}" type="pres">
      <dgm:prSet presAssocID="{984D8E53-96B7-4C36-A201-D5DD1712C5CF}" presName="spacer" presStyleCnt="0"/>
      <dgm:spPr/>
      <dgm:t>
        <a:bodyPr/>
        <a:lstStyle/>
        <a:p>
          <a:endParaRPr lang="es-MX"/>
        </a:p>
      </dgm:t>
    </dgm:pt>
    <dgm:pt modelId="{9EE9BB52-E298-49B4-A87F-D277C9F9DF49}" type="pres">
      <dgm:prSet presAssocID="{13857FBF-8672-45CE-BB49-6499233C93FA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0781C0-6E5F-4156-9B85-08DF70874B55}" type="pres">
      <dgm:prSet presAssocID="{39D9EE99-4EA5-4B7F-A717-5FA39ABEEC42}" presName="spacer" presStyleCnt="0"/>
      <dgm:spPr/>
      <dgm:t>
        <a:bodyPr/>
        <a:lstStyle/>
        <a:p>
          <a:endParaRPr lang="es-MX"/>
        </a:p>
      </dgm:t>
    </dgm:pt>
    <dgm:pt modelId="{48F54DB7-E58B-4836-A2B6-5B7761C53C5E}" type="pres">
      <dgm:prSet presAssocID="{97A78DD3-FE36-42E3-A20F-4254E81BC6E5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D7CF1B5-4537-47C7-8DAE-36623199A746}" srcId="{B90C6FCF-BE52-40AF-8E45-197A94E52566}" destId="{13857FBF-8672-45CE-BB49-6499233C93FA}" srcOrd="9" destOrd="0" parTransId="{AF7ECE01-8255-49B0-B924-85E487829F62}" sibTransId="{39D9EE99-4EA5-4B7F-A717-5FA39ABEEC42}"/>
    <dgm:cxn modelId="{B07CFA70-BE45-4201-A837-7A7DE28A0898}" srcId="{B90C6FCF-BE52-40AF-8E45-197A94E52566}" destId="{148F1705-C8F5-481C-9E53-16AC0F5127E9}" srcOrd="6" destOrd="0" parTransId="{1463B485-08C5-4DFF-B8B9-ABF8419B8ACA}" sibTransId="{D2993DC9-7971-4785-B7C2-7BDDACDA8F23}"/>
    <dgm:cxn modelId="{41895BD5-D7B5-4E23-A144-6D5EE15BCD79}" srcId="{B90C6FCF-BE52-40AF-8E45-197A94E52566}" destId="{51BCED0C-1D39-4B08-98D7-B8C96B10BE8C}" srcOrd="0" destOrd="0" parTransId="{6804C15C-4448-45C1-A998-537644E6AD4E}" sibTransId="{972A9F46-6F21-469A-AFE4-D4AD3769AC19}"/>
    <dgm:cxn modelId="{31105EF3-965A-4BA7-B7F5-B4A0BB1B6028}" type="presOf" srcId="{F2537F70-DA2C-4D58-93FF-8F604BDD00BE}" destId="{15FE4A93-B09E-497D-88B4-6B0F6DA00232}" srcOrd="0" destOrd="0" presId="urn:microsoft.com/office/officeart/2005/8/layout/vList2"/>
    <dgm:cxn modelId="{4184D8C0-5F0C-4360-BC94-6D1525EA72B6}" type="presOf" srcId="{ECEA583A-A292-49BE-9473-597A66E8D26C}" destId="{99337BE0-E311-4BAC-80AD-3510943744AD}" srcOrd="0" destOrd="0" presId="urn:microsoft.com/office/officeart/2005/8/layout/vList2"/>
    <dgm:cxn modelId="{78ADBC91-EC46-4128-9D85-FC91D72AE731}" srcId="{B90C6FCF-BE52-40AF-8E45-197A94E52566}" destId="{F2537F70-DA2C-4D58-93FF-8F604BDD00BE}" srcOrd="4" destOrd="0" parTransId="{9E461177-DAE9-42EE-BAA6-ACA36A9BE745}" sibTransId="{FF075D37-70B2-431A-A539-6148AB1FF5B9}"/>
    <dgm:cxn modelId="{65FEE0AA-612B-407D-8406-12DBF66BB412}" type="presOf" srcId="{0F6FDB80-D387-4E1F-8164-7B7F9D2F68A5}" destId="{88A6918E-105B-4D87-B5CA-03BE10AACF98}" srcOrd="0" destOrd="0" presId="urn:microsoft.com/office/officeart/2005/8/layout/vList2"/>
    <dgm:cxn modelId="{BD63F3FC-1A66-4ED8-9EA4-B53D2DC3CF3C}" type="presOf" srcId="{148F1705-C8F5-481C-9E53-16AC0F5127E9}" destId="{363B8A5D-15FF-4B78-886F-C1B7C694A222}" srcOrd="0" destOrd="0" presId="urn:microsoft.com/office/officeart/2005/8/layout/vList2"/>
    <dgm:cxn modelId="{40CA22D2-0580-4F8C-8124-B8D630B96803}" srcId="{B90C6FCF-BE52-40AF-8E45-197A94E52566}" destId="{BD6705BB-C3D6-44F0-860C-F2F4EB54F199}" srcOrd="8" destOrd="0" parTransId="{2CEA3C69-647B-4384-AADE-6CA9CC4F36DF}" sibTransId="{984D8E53-96B7-4C36-A201-D5DD1712C5CF}"/>
    <dgm:cxn modelId="{E40B9185-2CBD-4612-8C2B-6AC478EB68B4}" type="presOf" srcId="{BD6705BB-C3D6-44F0-860C-F2F4EB54F199}" destId="{CBDEB139-B810-414D-9604-B7565E09129E}" srcOrd="0" destOrd="0" presId="urn:microsoft.com/office/officeart/2005/8/layout/vList2"/>
    <dgm:cxn modelId="{A5421B22-7FE6-4393-A57E-020F2EF74773}" type="presOf" srcId="{D61E6367-94F3-405E-8712-D357D2087480}" destId="{1D471FA3-5409-47E0-B32C-9AA8E396B657}" srcOrd="0" destOrd="0" presId="urn:microsoft.com/office/officeart/2005/8/layout/vList2"/>
    <dgm:cxn modelId="{E0EC5164-F4B4-42E6-B3BE-B543D71E4129}" srcId="{B90C6FCF-BE52-40AF-8E45-197A94E52566}" destId="{ECEA583A-A292-49BE-9473-597A66E8D26C}" srcOrd="3" destOrd="0" parTransId="{3F09E694-5815-484E-8F80-5D8880B5E210}" sibTransId="{26C4F556-DAF0-4919-931E-EB0B40E36AC9}"/>
    <dgm:cxn modelId="{AADFEAF3-0195-4B25-AA43-4AF5539ED6B1}" srcId="{B90C6FCF-BE52-40AF-8E45-197A94E52566}" destId="{0F6FDB80-D387-4E1F-8164-7B7F9D2F68A5}" srcOrd="7" destOrd="0" parTransId="{39BC88E2-E075-460F-9BF0-6197C5DF676F}" sibTransId="{041DC0E6-BB2E-4495-92E0-5D7B5DFF7C01}"/>
    <dgm:cxn modelId="{9FE1C890-1628-4A34-A724-76A3FC1CCF45}" type="presOf" srcId="{78A06F7B-AB1F-4C69-947D-05182167674C}" destId="{4F8B9BF8-6FF8-4DAE-B4C9-330138D1E52B}" srcOrd="0" destOrd="0" presId="urn:microsoft.com/office/officeart/2005/8/layout/vList2"/>
    <dgm:cxn modelId="{1D48E47E-7CA3-4295-AD4E-8E5591C0DF64}" srcId="{B90C6FCF-BE52-40AF-8E45-197A94E52566}" destId="{78A06F7B-AB1F-4C69-947D-05182167674C}" srcOrd="1" destOrd="0" parTransId="{9BD128D9-0F39-4635-B653-C29C6B55684A}" sibTransId="{B96D9919-1757-49D2-B237-B01E92C07CF8}"/>
    <dgm:cxn modelId="{107F0818-A1BE-457E-A432-04D092E9E601}" srcId="{B90C6FCF-BE52-40AF-8E45-197A94E52566}" destId="{97A78DD3-FE36-42E3-A20F-4254E81BC6E5}" srcOrd="10" destOrd="0" parTransId="{88EF5A86-1424-4C06-93AF-24004A201945}" sibTransId="{8220A75E-79C8-4818-9921-E304E42EA5F8}"/>
    <dgm:cxn modelId="{40123A68-45F2-4682-A71A-17055937AFE4}" srcId="{B90C6FCF-BE52-40AF-8E45-197A94E52566}" destId="{D61E6367-94F3-405E-8712-D357D2087480}" srcOrd="5" destOrd="0" parTransId="{73DFF9BE-A348-4C10-A2D1-0A3DA6530111}" sibTransId="{4D7590DA-CB93-47A0-8FED-AE352AC1C86B}"/>
    <dgm:cxn modelId="{C16B674F-1CA1-472A-8528-4F8847C5A08B}" type="presOf" srcId="{97A78DD3-FE36-42E3-A20F-4254E81BC6E5}" destId="{48F54DB7-E58B-4836-A2B6-5B7761C53C5E}" srcOrd="0" destOrd="0" presId="urn:microsoft.com/office/officeart/2005/8/layout/vList2"/>
    <dgm:cxn modelId="{B53A935F-259E-43F2-ABB2-6B4AA236DF13}" srcId="{B90C6FCF-BE52-40AF-8E45-197A94E52566}" destId="{3B461B96-6B69-4C1E-BACB-52DB6C147EBD}" srcOrd="2" destOrd="0" parTransId="{5AA831B3-C125-415C-A09E-C099718C532C}" sibTransId="{974D5F88-9EE9-4334-9CC0-E6451F879919}"/>
    <dgm:cxn modelId="{DA1367FA-F9C2-480E-B071-994D49C55FC8}" type="presOf" srcId="{51BCED0C-1D39-4B08-98D7-B8C96B10BE8C}" destId="{FEDFE92A-AF87-466F-9E87-E0273C539CE0}" srcOrd="0" destOrd="0" presId="urn:microsoft.com/office/officeart/2005/8/layout/vList2"/>
    <dgm:cxn modelId="{A5114998-9F68-42BF-B19A-0A55ABAEB611}" type="presOf" srcId="{13857FBF-8672-45CE-BB49-6499233C93FA}" destId="{9EE9BB52-E298-49B4-A87F-D277C9F9DF49}" srcOrd="0" destOrd="0" presId="urn:microsoft.com/office/officeart/2005/8/layout/vList2"/>
    <dgm:cxn modelId="{0433F3A5-D81E-4085-8D21-AE18052B5047}" type="presOf" srcId="{B90C6FCF-BE52-40AF-8E45-197A94E52566}" destId="{3F49CDDB-1791-4B10-A115-8913B26725C9}" srcOrd="0" destOrd="0" presId="urn:microsoft.com/office/officeart/2005/8/layout/vList2"/>
    <dgm:cxn modelId="{1D8FF9F4-0281-4970-BCBD-ECFCB4736000}" type="presOf" srcId="{3B461B96-6B69-4C1E-BACB-52DB6C147EBD}" destId="{935275DE-A94D-4BAD-9697-11862FFF97DD}" srcOrd="0" destOrd="0" presId="urn:microsoft.com/office/officeart/2005/8/layout/vList2"/>
    <dgm:cxn modelId="{0C04B036-BB70-4C0F-A2AD-1D54FE523487}" type="presParOf" srcId="{3F49CDDB-1791-4B10-A115-8913B26725C9}" destId="{FEDFE92A-AF87-466F-9E87-E0273C539CE0}" srcOrd="0" destOrd="0" presId="urn:microsoft.com/office/officeart/2005/8/layout/vList2"/>
    <dgm:cxn modelId="{F06F08F1-C1E5-4C0E-AA18-6B0D95464939}" type="presParOf" srcId="{3F49CDDB-1791-4B10-A115-8913B26725C9}" destId="{94ED5538-1FC9-464A-B171-1A5A4B5BFF54}" srcOrd="1" destOrd="0" presId="urn:microsoft.com/office/officeart/2005/8/layout/vList2"/>
    <dgm:cxn modelId="{1ECB0052-2E09-434C-8E56-D28BBBD87C94}" type="presParOf" srcId="{3F49CDDB-1791-4B10-A115-8913B26725C9}" destId="{4F8B9BF8-6FF8-4DAE-B4C9-330138D1E52B}" srcOrd="2" destOrd="0" presId="urn:microsoft.com/office/officeart/2005/8/layout/vList2"/>
    <dgm:cxn modelId="{80450BC0-15DB-4FF4-97F4-203B3DAADE3A}" type="presParOf" srcId="{3F49CDDB-1791-4B10-A115-8913B26725C9}" destId="{FA7263CE-B7EF-46C0-B3EA-D9CD25494881}" srcOrd="3" destOrd="0" presId="urn:microsoft.com/office/officeart/2005/8/layout/vList2"/>
    <dgm:cxn modelId="{3A4232BB-0BAE-4FD2-A67A-767D40D8980E}" type="presParOf" srcId="{3F49CDDB-1791-4B10-A115-8913B26725C9}" destId="{935275DE-A94D-4BAD-9697-11862FFF97DD}" srcOrd="4" destOrd="0" presId="urn:microsoft.com/office/officeart/2005/8/layout/vList2"/>
    <dgm:cxn modelId="{B6D5F8FE-B605-4FCA-9758-A404FD99A9B4}" type="presParOf" srcId="{3F49CDDB-1791-4B10-A115-8913B26725C9}" destId="{D40D4EAC-D6CB-4817-A706-37ED680E0EBC}" srcOrd="5" destOrd="0" presId="urn:microsoft.com/office/officeart/2005/8/layout/vList2"/>
    <dgm:cxn modelId="{17CF2D54-8FFE-4489-A113-2F4B754028C0}" type="presParOf" srcId="{3F49CDDB-1791-4B10-A115-8913B26725C9}" destId="{99337BE0-E311-4BAC-80AD-3510943744AD}" srcOrd="6" destOrd="0" presId="urn:microsoft.com/office/officeart/2005/8/layout/vList2"/>
    <dgm:cxn modelId="{00FA1E85-4EA7-437F-8B2C-63285AAF7B56}" type="presParOf" srcId="{3F49CDDB-1791-4B10-A115-8913B26725C9}" destId="{9ADB9AEF-6FCB-4DC3-BDB7-43665A4070BC}" srcOrd="7" destOrd="0" presId="urn:microsoft.com/office/officeart/2005/8/layout/vList2"/>
    <dgm:cxn modelId="{C741E456-2B9A-4B36-86D8-8EC4AAE095EE}" type="presParOf" srcId="{3F49CDDB-1791-4B10-A115-8913B26725C9}" destId="{15FE4A93-B09E-497D-88B4-6B0F6DA00232}" srcOrd="8" destOrd="0" presId="urn:microsoft.com/office/officeart/2005/8/layout/vList2"/>
    <dgm:cxn modelId="{C5E6F9FA-38F6-4106-ADAD-3827AD768EAD}" type="presParOf" srcId="{3F49CDDB-1791-4B10-A115-8913B26725C9}" destId="{62AF1F53-E294-4CE2-8C8B-25910CBFB4CC}" srcOrd="9" destOrd="0" presId="urn:microsoft.com/office/officeart/2005/8/layout/vList2"/>
    <dgm:cxn modelId="{A7AB6F19-BDC3-420D-873D-104E18465BA3}" type="presParOf" srcId="{3F49CDDB-1791-4B10-A115-8913B26725C9}" destId="{1D471FA3-5409-47E0-B32C-9AA8E396B657}" srcOrd="10" destOrd="0" presId="urn:microsoft.com/office/officeart/2005/8/layout/vList2"/>
    <dgm:cxn modelId="{31D5671A-0B7C-4D29-9A81-3423555FF24D}" type="presParOf" srcId="{3F49CDDB-1791-4B10-A115-8913B26725C9}" destId="{C2AF4930-0DB1-4535-AA06-3CD7E41874B1}" srcOrd="11" destOrd="0" presId="urn:microsoft.com/office/officeart/2005/8/layout/vList2"/>
    <dgm:cxn modelId="{C70BC4C2-8674-4DDE-8D74-BBFC5F993795}" type="presParOf" srcId="{3F49CDDB-1791-4B10-A115-8913B26725C9}" destId="{363B8A5D-15FF-4B78-886F-C1B7C694A222}" srcOrd="12" destOrd="0" presId="urn:microsoft.com/office/officeart/2005/8/layout/vList2"/>
    <dgm:cxn modelId="{D977EEA6-1850-4E1E-9F8E-2D4587B16CA5}" type="presParOf" srcId="{3F49CDDB-1791-4B10-A115-8913B26725C9}" destId="{BA81004C-C17A-4025-8B12-87F3479F37CE}" srcOrd="13" destOrd="0" presId="urn:microsoft.com/office/officeart/2005/8/layout/vList2"/>
    <dgm:cxn modelId="{4BF10F8A-A248-458F-8CAE-90945D56C350}" type="presParOf" srcId="{3F49CDDB-1791-4B10-A115-8913B26725C9}" destId="{88A6918E-105B-4D87-B5CA-03BE10AACF98}" srcOrd="14" destOrd="0" presId="urn:microsoft.com/office/officeart/2005/8/layout/vList2"/>
    <dgm:cxn modelId="{C2AE804C-68E1-4EDE-8232-BDF478256994}" type="presParOf" srcId="{3F49CDDB-1791-4B10-A115-8913B26725C9}" destId="{309C30D5-D688-43B7-89F8-0E9328E80259}" srcOrd="15" destOrd="0" presId="urn:microsoft.com/office/officeart/2005/8/layout/vList2"/>
    <dgm:cxn modelId="{754F52B5-FCC4-4A36-B1D2-607ACA1AE68D}" type="presParOf" srcId="{3F49CDDB-1791-4B10-A115-8913B26725C9}" destId="{CBDEB139-B810-414D-9604-B7565E09129E}" srcOrd="16" destOrd="0" presId="urn:microsoft.com/office/officeart/2005/8/layout/vList2"/>
    <dgm:cxn modelId="{3BE79DE8-FB9E-406A-84D4-E9981A615A9C}" type="presParOf" srcId="{3F49CDDB-1791-4B10-A115-8913B26725C9}" destId="{B3FB6F81-8EA3-4E68-B50A-9DDC8909A04B}" srcOrd="17" destOrd="0" presId="urn:microsoft.com/office/officeart/2005/8/layout/vList2"/>
    <dgm:cxn modelId="{83DE830F-1C42-4EC9-BD1D-AA95F8ECB4A9}" type="presParOf" srcId="{3F49CDDB-1791-4B10-A115-8913B26725C9}" destId="{9EE9BB52-E298-49B4-A87F-D277C9F9DF49}" srcOrd="18" destOrd="0" presId="urn:microsoft.com/office/officeart/2005/8/layout/vList2"/>
    <dgm:cxn modelId="{E08E73E9-BD33-4281-9895-80AF8AB902C4}" type="presParOf" srcId="{3F49CDDB-1791-4B10-A115-8913B26725C9}" destId="{D00781C0-6E5F-4156-9B85-08DF70874B55}" srcOrd="19" destOrd="0" presId="urn:microsoft.com/office/officeart/2005/8/layout/vList2"/>
    <dgm:cxn modelId="{8FF5FDA5-32F3-4DB2-BB91-34FE3931496F}" type="presParOf" srcId="{3F49CDDB-1791-4B10-A115-8913B26725C9}" destId="{48F54DB7-E58B-4836-A2B6-5B7761C53C5E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6BB152-771A-42D9-B2FF-2F3F6AC611F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D556C56-7E4B-4EC2-8C44-28E05F918237}">
      <dgm:prSet phldrT="[Text]"/>
      <dgm:spPr/>
      <dgm:t>
        <a:bodyPr/>
        <a:lstStyle/>
        <a:p>
          <a:r>
            <a:rPr lang="es-MX" dirty="0" smtClean="0"/>
            <a:t>RECURSOS DE REVISIÓN</a:t>
          </a:r>
          <a:endParaRPr lang="es-MX" dirty="0"/>
        </a:p>
      </dgm:t>
    </dgm:pt>
    <dgm:pt modelId="{C273CA69-33CC-4397-9EC3-CD790C803C83}" type="parTrans" cxnId="{C9FA196D-FA26-459D-8E59-8A994237682C}">
      <dgm:prSet/>
      <dgm:spPr/>
      <dgm:t>
        <a:bodyPr/>
        <a:lstStyle/>
        <a:p>
          <a:endParaRPr lang="es-MX"/>
        </a:p>
      </dgm:t>
    </dgm:pt>
    <dgm:pt modelId="{CBC57DF1-D589-4047-8997-6135643A7B04}" type="sibTrans" cxnId="{C9FA196D-FA26-459D-8E59-8A994237682C}">
      <dgm:prSet/>
      <dgm:spPr/>
      <dgm:t>
        <a:bodyPr/>
        <a:lstStyle/>
        <a:p>
          <a:endParaRPr lang="es-MX"/>
        </a:p>
      </dgm:t>
    </dgm:pt>
    <dgm:pt modelId="{4BC2404E-45C5-4A6E-9CFC-10BF04F58AF4}">
      <dgm:prSet phldrT="[Text]"/>
      <dgm:spPr/>
      <dgm:t>
        <a:bodyPr/>
        <a:lstStyle/>
        <a:p>
          <a:r>
            <a:rPr lang="es-MX" dirty="0" smtClean="0"/>
            <a:t>DENUNCIAS PÚBLICAS</a:t>
          </a:r>
          <a:endParaRPr lang="es-MX" dirty="0"/>
        </a:p>
      </dgm:t>
    </dgm:pt>
    <dgm:pt modelId="{B9D21519-A7EE-4584-9004-3F825A0F1CFE}" type="parTrans" cxnId="{14E8EB47-4D79-461D-AE59-0189288A200C}">
      <dgm:prSet/>
      <dgm:spPr/>
      <dgm:t>
        <a:bodyPr/>
        <a:lstStyle/>
        <a:p>
          <a:endParaRPr lang="es-MX"/>
        </a:p>
      </dgm:t>
    </dgm:pt>
    <dgm:pt modelId="{E6E11DE0-1B75-4F71-B7B1-7677076D5CCC}" type="sibTrans" cxnId="{14E8EB47-4D79-461D-AE59-0189288A200C}">
      <dgm:prSet/>
      <dgm:spPr/>
      <dgm:t>
        <a:bodyPr/>
        <a:lstStyle/>
        <a:p>
          <a:endParaRPr lang="es-MX"/>
        </a:p>
      </dgm:t>
    </dgm:pt>
    <dgm:pt modelId="{C9F432AF-FD58-471D-95A6-D83F96A6F15C}" type="pres">
      <dgm:prSet presAssocID="{2C6BB152-771A-42D9-B2FF-2F3F6AC611F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7A27B66-7D1D-4A06-9FD1-C3C483A81BF2}" type="pres">
      <dgm:prSet presAssocID="{1D556C56-7E4B-4EC2-8C44-28E05F918237}" presName="Accent1" presStyleCnt="0"/>
      <dgm:spPr/>
    </dgm:pt>
    <dgm:pt modelId="{3E7ECE35-B184-409D-824E-A2A3F1A23095}" type="pres">
      <dgm:prSet presAssocID="{1D556C56-7E4B-4EC2-8C44-28E05F918237}" presName="Accent" presStyleLbl="node1" presStyleIdx="0" presStyleCnt="2"/>
      <dgm:spPr/>
    </dgm:pt>
    <dgm:pt modelId="{78E86FA1-0A63-4CE8-8DA1-3DD37A60DA40}" type="pres">
      <dgm:prSet presAssocID="{1D556C56-7E4B-4EC2-8C44-28E05F918237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737-0A84-4549-A77F-C7C70A6215DB}" type="pres">
      <dgm:prSet presAssocID="{4BC2404E-45C5-4A6E-9CFC-10BF04F58AF4}" presName="Accent2" presStyleCnt="0"/>
      <dgm:spPr/>
    </dgm:pt>
    <dgm:pt modelId="{872EC175-4A76-42BC-8796-F318B4533AD1}" type="pres">
      <dgm:prSet presAssocID="{4BC2404E-45C5-4A6E-9CFC-10BF04F58AF4}" presName="Accent" presStyleLbl="node1" presStyleIdx="1" presStyleCnt="2"/>
      <dgm:spPr/>
    </dgm:pt>
    <dgm:pt modelId="{F296E148-ED0B-444F-A655-B9544F2E3FB9}" type="pres">
      <dgm:prSet presAssocID="{4BC2404E-45C5-4A6E-9CFC-10BF04F58AF4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FA196D-FA26-459D-8E59-8A994237682C}" srcId="{2C6BB152-771A-42D9-B2FF-2F3F6AC611F3}" destId="{1D556C56-7E4B-4EC2-8C44-28E05F918237}" srcOrd="0" destOrd="0" parTransId="{C273CA69-33CC-4397-9EC3-CD790C803C83}" sibTransId="{CBC57DF1-D589-4047-8997-6135643A7B04}"/>
    <dgm:cxn modelId="{A027BCCF-CD9E-4C41-B37B-D273D44A3CF3}" type="presOf" srcId="{1D556C56-7E4B-4EC2-8C44-28E05F918237}" destId="{78E86FA1-0A63-4CE8-8DA1-3DD37A60DA40}" srcOrd="0" destOrd="0" presId="urn:microsoft.com/office/officeart/2009/layout/CircleArrowProcess"/>
    <dgm:cxn modelId="{F50A48A0-C0AC-45E1-8F02-3B1F2674F089}" type="presOf" srcId="{4BC2404E-45C5-4A6E-9CFC-10BF04F58AF4}" destId="{F296E148-ED0B-444F-A655-B9544F2E3FB9}" srcOrd="0" destOrd="0" presId="urn:microsoft.com/office/officeart/2009/layout/CircleArrowProcess"/>
    <dgm:cxn modelId="{14E8EB47-4D79-461D-AE59-0189288A200C}" srcId="{2C6BB152-771A-42D9-B2FF-2F3F6AC611F3}" destId="{4BC2404E-45C5-4A6E-9CFC-10BF04F58AF4}" srcOrd="1" destOrd="0" parTransId="{B9D21519-A7EE-4584-9004-3F825A0F1CFE}" sibTransId="{E6E11DE0-1B75-4F71-B7B1-7677076D5CCC}"/>
    <dgm:cxn modelId="{451C07F4-794D-4A1B-8D10-BAE2AA86264A}" type="presOf" srcId="{2C6BB152-771A-42D9-B2FF-2F3F6AC611F3}" destId="{C9F432AF-FD58-471D-95A6-D83F96A6F15C}" srcOrd="0" destOrd="0" presId="urn:microsoft.com/office/officeart/2009/layout/CircleArrowProcess"/>
    <dgm:cxn modelId="{F540929D-C008-4BA8-A9E8-B91FB3904B01}" type="presParOf" srcId="{C9F432AF-FD58-471D-95A6-D83F96A6F15C}" destId="{97A27B66-7D1D-4A06-9FD1-C3C483A81BF2}" srcOrd="0" destOrd="0" presId="urn:microsoft.com/office/officeart/2009/layout/CircleArrowProcess"/>
    <dgm:cxn modelId="{CB7A7A5B-A18B-40B6-AF48-1D86DAACDCCF}" type="presParOf" srcId="{97A27B66-7D1D-4A06-9FD1-C3C483A81BF2}" destId="{3E7ECE35-B184-409D-824E-A2A3F1A23095}" srcOrd="0" destOrd="0" presId="urn:microsoft.com/office/officeart/2009/layout/CircleArrowProcess"/>
    <dgm:cxn modelId="{83020360-9E51-47D4-BFE9-1E3F82D36DD4}" type="presParOf" srcId="{C9F432AF-FD58-471D-95A6-D83F96A6F15C}" destId="{78E86FA1-0A63-4CE8-8DA1-3DD37A60DA40}" srcOrd="1" destOrd="0" presId="urn:microsoft.com/office/officeart/2009/layout/CircleArrowProcess"/>
    <dgm:cxn modelId="{61CA151D-AF89-4E02-9DCA-88AB2BB1E47D}" type="presParOf" srcId="{C9F432AF-FD58-471D-95A6-D83F96A6F15C}" destId="{08288737-0A84-4549-A77F-C7C70A6215DB}" srcOrd="2" destOrd="0" presId="urn:microsoft.com/office/officeart/2009/layout/CircleArrowProcess"/>
    <dgm:cxn modelId="{D8E0EB68-288A-4A86-B11E-A830FDADCC7D}" type="presParOf" srcId="{08288737-0A84-4549-A77F-C7C70A6215DB}" destId="{872EC175-4A76-42BC-8796-F318B4533AD1}" srcOrd="0" destOrd="0" presId="urn:microsoft.com/office/officeart/2009/layout/CircleArrowProcess"/>
    <dgm:cxn modelId="{B96FD197-67B1-45D1-B78F-746F5A907170}" type="presParOf" srcId="{C9F432AF-FD58-471D-95A6-D83F96A6F15C}" destId="{F296E148-ED0B-444F-A655-B9544F2E3FB9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12E1DA-1871-4EB6-A058-B7ED1A68D20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CEB7C3B-54C5-481B-AA54-00A0B1F5D1E7}">
      <dgm:prSet phldrT="[Text]" custT="1"/>
      <dgm:spPr/>
      <dgm:t>
        <a:bodyPr/>
        <a:lstStyle/>
        <a:p>
          <a:r>
            <a:rPr lang="es-MX" sz="2000" dirty="0" smtClean="0"/>
            <a:t>Plantilla de personal</a:t>
          </a:r>
          <a:endParaRPr lang="es-MX" sz="2000" dirty="0"/>
        </a:p>
      </dgm:t>
    </dgm:pt>
    <dgm:pt modelId="{49E5A9E0-E6BD-4DF8-9FE7-46BA63D5E514}" type="parTrans" cxnId="{F376C708-9CCA-4F66-994C-5847E2A4794B}">
      <dgm:prSet/>
      <dgm:spPr/>
      <dgm:t>
        <a:bodyPr/>
        <a:lstStyle/>
        <a:p>
          <a:endParaRPr lang="es-MX"/>
        </a:p>
      </dgm:t>
    </dgm:pt>
    <dgm:pt modelId="{3BE8383B-AFA3-4487-A619-2567D3EA6B31}" type="sibTrans" cxnId="{F376C708-9CCA-4F66-994C-5847E2A4794B}">
      <dgm:prSet/>
      <dgm:spPr/>
      <dgm:t>
        <a:bodyPr/>
        <a:lstStyle/>
        <a:p>
          <a:endParaRPr lang="es-MX"/>
        </a:p>
      </dgm:t>
    </dgm:pt>
    <dgm:pt modelId="{24309921-1E3A-4FA7-B66F-BF119EE5F6FC}">
      <dgm:prSet phldrT="[Text]"/>
      <dgm:spPr/>
      <dgm:t>
        <a:bodyPr/>
        <a:lstStyle/>
        <a:p>
          <a:r>
            <a:rPr lang="es-MX" dirty="0" smtClean="0"/>
            <a:t>Convenios</a:t>
          </a:r>
          <a:endParaRPr lang="es-MX" dirty="0"/>
        </a:p>
      </dgm:t>
    </dgm:pt>
    <dgm:pt modelId="{5C870894-F98C-408B-A967-817206149D0F}" type="parTrans" cxnId="{E970E465-F9D4-49A7-9FDC-80BB3C9871E5}">
      <dgm:prSet/>
      <dgm:spPr/>
      <dgm:t>
        <a:bodyPr/>
        <a:lstStyle/>
        <a:p>
          <a:endParaRPr lang="es-MX"/>
        </a:p>
      </dgm:t>
    </dgm:pt>
    <dgm:pt modelId="{DC532A54-3568-4806-B6B5-7BC1A9A7162D}" type="sibTrans" cxnId="{E970E465-F9D4-49A7-9FDC-80BB3C9871E5}">
      <dgm:prSet/>
      <dgm:spPr/>
      <dgm:t>
        <a:bodyPr/>
        <a:lstStyle/>
        <a:p>
          <a:endParaRPr lang="es-MX"/>
        </a:p>
      </dgm:t>
    </dgm:pt>
    <dgm:pt modelId="{5CBF7925-F8DF-4612-82EF-C2C31A13C737}">
      <dgm:prSet phldrT="[Text]"/>
      <dgm:spPr/>
      <dgm:t>
        <a:bodyPr/>
        <a:lstStyle/>
        <a:p>
          <a:r>
            <a:rPr lang="es-MX" dirty="0" smtClean="0"/>
            <a:t>Cualquier otra que sea de utilidad o relevante</a:t>
          </a:r>
          <a:endParaRPr lang="es-MX" dirty="0"/>
        </a:p>
      </dgm:t>
    </dgm:pt>
    <dgm:pt modelId="{A2BF6754-12AE-42FE-94F1-158F966D6387}" type="parTrans" cxnId="{17ACDC61-4D79-471B-8581-6C7AA7D4A71E}">
      <dgm:prSet/>
      <dgm:spPr/>
      <dgm:t>
        <a:bodyPr/>
        <a:lstStyle/>
        <a:p>
          <a:endParaRPr lang="es-MX"/>
        </a:p>
      </dgm:t>
    </dgm:pt>
    <dgm:pt modelId="{498AB5D6-41CE-4401-A341-8C0E018CDA97}" type="sibTrans" cxnId="{17ACDC61-4D79-471B-8581-6C7AA7D4A71E}">
      <dgm:prSet/>
      <dgm:spPr/>
      <dgm:t>
        <a:bodyPr/>
        <a:lstStyle/>
        <a:p>
          <a:endParaRPr lang="es-MX"/>
        </a:p>
      </dgm:t>
    </dgm:pt>
    <dgm:pt modelId="{19039802-8330-4F18-B4D2-1EC1D04C8E37}">
      <dgm:prSet/>
      <dgm:spPr/>
      <dgm:t>
        <a:bodyPr/>
        <a:lstStyle/>
        <a:p>
          <a:r>
            <a:rPr lang="es-MX" dirty="0" smtClean="0"/>
            <a:t>Relación de SAIPS</a:t>
          </a:r>
          <a:endParaRPr lang="es-MX" dirty="0"/>
        </a:p>
      </dgm:t>
    </dgm:pt>
    <dgm:pt modelId="{F3B121D5-69B9-4B28-8BF9-76F263B96F6D}" type="parTrans" cxnId="{7073A34E-5BBD-457A-A0ED-0BF986DBFF7D}">
      <dgm:prSet/>
      <dgm:spPr/>
      <dgm:t>
        <a:bodyPr/>
        <a:lstStyle/>
        <a:p>
          <a:endParaRPr lang="es-MX"/>
        </a:p>
      </dgm:t>
    </dgm:pt>
    <dgm:pt modelId="{838D963E-D7F3-4FF6-868B-2B39DB5FCE5B}" type="sibTrans" cxnId="{7073A34E-5BBD-457A-A0ED-0BF986DBFF7D}">
      <dgm:prSet/>
      <dgm:spPr/>
      <dgm:t>
        <a:bodyPr/>
        <a:lstStyle/>
        <a:p>
          <a:endParaRPr lang="es-MX"/>
        </a:p>
      </dgm:t>
    </dgm:pt>
    <dgm:pt modelId="{CB6F0859-6FC5-4F3A-AB7D-3A1F831AB178}">
      <dgm:prSet/>
      <dgm:spPr/>
      <dgm:t>
        <a:bodyPr/>
        <a:lstStyle/>
        <a:p>
          <a:r>
            <a:rPr lang="es-MX" dirty="0" smtClean="0"/>
            <a:t>Padrón de proveedores</a:t>
          </a:r>
          <a:endParaRPr lang="es-MX" dirty="0"/>
        </a:p>
      </dgm:t>
    </dgm:pt>
    <dgm:pt modelId="{38256AD8-BFF3-486C-96FF-BED0C71BDA26}" type="parTrans" cxnId="{BEDFE438-9208-4965-B8A5-DB859A18F6FE}">
      <dgm:prSet/>
      <dgm:spPr/>
      <dgm:t>
        <a:bodyPr/>
        <a:lstStyle/>
        <a:p>
          <a:endParaRPr lang="es-MX"/>
        </a:p>
      </dgm:t>
    </dgm:pt>
    <dgm:pt modelId="{974EE3E8-42F6-49C8-9AC8-E9ECB1585C24}" type="sibTrans" cxnId="{BEDFE438-9208-4965-B8A5-DB859A18F6FE}">
      <dgm:prSet/>
      <dgm:spPr/>
      <dgm:t>
        <a:bodyPr/>
        <a:lstStyle/>
        <a:p>
          <a:endParaRPr lang="es-MX"/>
        </a:p>
      </dgm:t>
    </dgm:pt>
    <dgm:pt modelId="{341DB70C-EF1B-48B7-86C7-813C94DF0B5F}">
      <dgm:prSet/>
      <dgm:spPr/>
      <dgm:t>
        <a:bodyPr/>
        <a:lstStyle/>
        <a:p>
          <a:r>
            <a:rPr lang="es-MX" dirty="0" smtClean="0"/>
            <a:t>Directorio de servidores públicos</a:t>
          </a:r>
          <a:endParaRPr lang="es-MX" dirty="0"/>
        </a:p>
      </dgm:t>
    </dgm:pt>
    <dgm:pt modelId="{551D8E9E-4366-42FA-9DB9-53F030E1CF8E}" type="parTrans" cxnId="{1CF8B35A-3959-47DB-98DD-5B23DE931648}">
      <dgm:prSet/>
      <dgm:spPr/>
      <dgm:t>
        <a:bodyPr/>
        <a:lstStyle/>
        <a:p>
          <a:endParaRPr lang="es-MX"/>
        </a:p>
      </dgm:t>
    </dgm:pt>
    <dgm:pt modelId="{540778B9-112E-4191-B449-32C76560BCCE}" type="sibTrans" cxnId="{1CF8B35A-3959-47DB-98DD-5B23DE931648}">
      <dgm:prSet/>
      <dgm:spPr/>
      <dgm:t>
        <a:bodyPr/>
        <a:lstStyle/>
        <a:p>
          <a:endParaRPr lang="es-MX"/>
        </a:p>
      </dgm:t>
    </dgm:pt>
    <dgm:pt modelId="{4EE3342B-ACBD-4818-8E2A-F6D5049DC50C}">
      <dgm:prSet/>
      <dgm:spPr/>
      <dgm:t>
        <a:bodyPr/>
        <a:lstStyle/>
        <a:p>
          <a:r>
            <a:rPr lang="es-MX" dirty="0" smtClean="0"/>
            <a:t>Programas Operativos Anuales</a:t>
          </a:r>
          <a:endParaRPr lang="es-MX" dirty="0"/>
        </a:p>
      </dgm:t>
    </dgm:pt>
    <dgm:pt modelId="{55373042-9511-4F01-8183-0531DC0F0168}" type="parTrans" cxnId="{25722894-BE0E-45D1-9C88-0108CD5922B9}">
      <dgm:prSet/>
      <dgm:spPr/>
      <dgm:t>
        <a:bodyPr/>
        <a:lstStyle/>
        <a:p>
          <a:endParaRPr lang="es-MX"/>
        </a:p>
      </dgm:t>
    </dgm:pt>
    <dgm:pt modelId="{01AA01FC-A847-4FD8-A570-62E33AF5AB7A}" type="sibTrans" cxnId="{25722894-BE0E-45D1-9C88-0108CD5922B9}">
      <dgm:prSet/>
      <dgm:spPr/>
      <dgm:t>
        <a:bodyPr/>
        <a:lstStyle/>
        <a:p>
          <a:endParaRPr lang="es-MX"/>
        </a:p>
      </dgm:t>
    </dgm:pt>
    <dgm:pt modelId="{6FC80FB3-DC52-4C2E-AFD9-E7B4F99FC6FD}" type="pres">
      <dgm:prSet presAssocID="{3212E1DA-1871-4EB6-A058-B7ED1A68D2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BE85A97E-CDDC-443B-B57E-E4EE02ECC3C1}" type="pres">
      <dgm:prSet presAssocID="{3212E1DA-1871-4EB6-A058-B7ED1A68D204}" presName="Name1" presStyleCnt="0"/>
      <dgm:spPr/>
    </dgm:pt>
    <dgm:pt modelId="{5F4A78C6-BC4B-448B-9336-9766EB3C2BFF}" type="pres">
      <dgm:prSet presAssocID="{3212E1DA-1871-4EB6-A058-B7ED1A68D204}" presName="cycle" presStyleCnt="0"/>
      <dgm:spPr/>
    </dgm:pt>
    <dgm:pt modelId="{25D6493C-911A-4FD5-BC08-D4784F24E0A0}" type="pres">
      <dgm:prSet presAssocID="{3212E1DA-1871-4EB6-A058-B7ED1A68D204}" presName="srcNode" presStyleLbl="node1" presStyleIdx="0" presStyleCnt="7"/>
      <dgm:spPr/>
    </dgm:pt>
    <dgm:pt modelId="{BD5918BD-E949-445F-9FF1-E6DCB3EFFF2A}" type="pres">
      <dgm:prSet presAssocID="{3212E1DA-1871-4EB6-A058-B7ED1A68D204}" presName="conn" presStyleLbl="parChTrans1D2" presStyleIdx="0" presStyleCnt="1"/>
      <dgm:spPr/>
      <dgm:t>
        <a:bodyPr/>
        <a:lstStyle/>
        <a:p>
          <a:endParaRPr lang="es-MX"/>
        </a:p>
      </dgm:t>
    </dgm:pt>
    <dgm:pt modelId="{163D4372-8C89-40A9-8AAF-6C1B9B8BF07D}" type="pres">
      <dgm:prSet presAssocID="{3212E1DA-1871-4EB6-A058-B7ED1A68D204}" presName="extraNode" presStyleLbl="node1" presStyleIdx="0" presStyleCnt="7"/>
      <dgm:spPr/>
    </dgm:pt>
    <dgm:pt modelId="{95617636-9A4F-4315-AD67-81BCD0975607}" type="pres">
      <dgm:prSet presAssocID="{3212E1DA-1871-4EB6-A058-B7ED1A68D204}" presName="dstNode" presStyleLbl="node1" presStyleIdx="0" presStyleCnt="7"/>
      <dgm:spPr/>
    </dgm:pt>
    <dgm:pt modelId="{A757D19A-A46D-44EA-9C81-7E69967E9EE6}" type="pres">
      <dgm:prSet presAssocID="{CCEB7C3B-54C5-481B-AA54-00A0B1F5D1E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E6715C-20E2-4A60-8E8B-7C283B994302}" type="pres">
      <dgm:prSet presAssocID="{CCEB7C3B-54C5-481B-AA54-00A0B1F5D1E7}" presName="accent_1" presStyleCnt="0"/>
      <dgm:spPr/>
    </dgm:pt>
    <dgm:pt modelId="{8B9B7936-A40D-4F59-B7F6-313C15A9E9AB}" type="pres">
      <dgm:prSet presAssocID="{CCEB7C3B-54C5-481B-AA54-00A0B1F5D1E7}" presName="accentRepeatNode" presStyleLbl="solidFgAcc1" presStyleIdx="0" presStyleCnt="7"/>
      <dgm:spPr/>
    </dgm:pt>
    <dgm:pt modelId="{EECE0426-5FC5-4D73-8E1F-210396016EC8}" type="pres">
      <dgm:prSet presAssocID="{341DB70C-EF1B-48B7-86C7-813C94DF0B5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1801C2-1BC2-4474-9DF1-8BB045AA4EC2}" type="pres">
      <dgm:prSet presAssocID="{341DB70C-EF1B-48B7-86C7-813C94DF0B5F}" presName="accent_2" presStyleCnt="0"/>
      <dgm:spPr/>
    </dgm:pt>
    <dgm:pt modelId="{FED395E4-6166-49E9-84F2-70E6DF8DD8D1}" type="pres">
      <dgm:prSet presAssocID="{341DB70C-EF1B-48B7-86C7-813C94DF0B5F}" presName="accentRepeatNode" presStyleLbl="solidFgAcc1" presStyleIdx="1" presStyleCnt="7"/>
      <dgm:spPr/>
    </dgm:pt>
    <dgm:pt modelId="{C2300B70-5956-4A92-AAC1-E1869061B902}" type="pres">
      <dgm:prSet presAssocID="{4EE3342B-ACBD-4818-8E2A-F6D5049DC50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9125FD-5132-448E-B357-A3618489E01D}" type="pres">
      <dgm:prSet presAssocID="{4EE3342B-ACBD-4818-8E2A-F6D5049DC50C}" presName="accent_3" presStyleCnt="0"/>
      <dgm:spPr/>
    </dgm:pt>
    <dgm:pt modelId="{9E83A592-32A3-4BE2-A03D-CAE94BB43773}" type="pres">
      <dgm:prSet presAssocID="{4EE3342B-ACBD-4818-8E2A-F6D5049DC50C}" presName="accentRepeatNode" presStyleLbl="solidFgAcc1" presStyleIdx="2" presStyleCnt="7"/>
      <dgm:spPr/>
    </dgm:pt>
    <dgm:pt modelId="{E76DA86E-65C9-4B25-9CC9-6533A44F848E}" type="pres">
      <dgm:prSet presAssocID="{24309921-1E3A-4FA7-B66F-BF119EE5F6F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2C37DC-EEBA-4DAC-A285-CE8AC1FE81EF}" type="pres">
      <dgm:prSet presAssocID="{24309921-1E3A-4FA7-B66F-BF119EE5F6FC}" presName="accent_4" presStyleCnt="0"/>
      <dgm:spPr/>
    </dgm:pt>
    <dgm:pt modelId="{A21F7DDE-E600-4C4C-AA99-D98EC317266F}" type="pres">
      <dgm:prSet presAssocID="{24309921-1E3A-4FA7-B66F-BF119EE5F6FC}" presName="accentRepeatNode" presStyleLbl="solidFgAcc1" presStyleIdx="3" presStyleCnt="7"/>
      <dgm:spPr/>
    </dgm:pt>
    <dgm:pt modelId="{7AE8657B-8773-48A7-9CE9-49888CACCEE8}" type="pres">
      <dgm:prSet presAssocID="{CB6F0859-6FC5-4F3A-AB7D-3A1F831AB17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3FD880-E358-49F9-B97C-BB9A981C1642}" type="pres">
      <dgm:prSet presAssocID="{CB6F0859-6FC5-4F3A-AB7D-3A1F831AB178}" presName="accent_5" presStyleCnt="0"/>
      <dgm:spPr/>
    </dgm:pt>
    <dgm:pt modelId="{B37112B0-EBD5-43CF-A0BD-AE99C2889AD5}" type="pres">
      <dgm:prSet presAssocID="{CB6F0859-6FC5-4F3A-AB7D-3A1F831AB178}" presName="accentRepeatNode" presStyleLbl="solidFgAcc1" presStyleIdx="4" presStyleCnt="7"/>
      <dgm:spPr/>
    </dgm:pt>
    <dgm:pt modelId="{E284C756-ED85-46F9-A7FC-47E577FD8E67}" type="pres">
      <dgm:prSet presAssocID="{19039802-8330-4F18-B4D2-1EC1D04C8E3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000FD8-7093-42EF-B2DB-293706E6622F}" type="pres">
      <dgm:prSet presAssocID="{19039802-8330-4F18-B4D2-1EC1D04C8E37}" presName="accent_6" presStyleCnt="0"/>
      <dgm:spPr/>
    </dgm:pt>
    <dgm:pt modelId="{8F8F89B1-CC67-48FC-B0BE-802D2FEC5B37}" type="pres">
      <dgm:prSet presAssocID="{19039802-8330-4F18-B4D2-1EC1D04C8E37}" presName="accentRepeatNode" presStyleLbl="solidFgAcc1" presStyleIdx="5" presStyleCnt="7"/>
      <dgm:spPr/>
    </dgm:pt>
    <dgm:pt modelId="{66EDE41A-A265-4F76-AA0F-EC4C84F0E761}" type="pres">
      <dgm:prSet presAssocID="{5CBF7925-F8DF-4612-82EF-C2C31A13C73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9E72FE-12E7-4710-A520-17D6F001FD5E}" type="pres">
      <dgm:prSet presAssocID="{5CBF7925-F8DF-4612-82EF-C2C31A13C737}" presName="accent_7" presStyleCnt="0"/>
      <dgm:spPr/>
    </dgm:pt>
    <dgm:pt modelId="{D4AAE196-0035-424B-8526-DC1A1E2CCB68}" type="pres">
      <dgm:prSet presAssocID="{5CBF7925-F8DF-4612-82EF-C2C31A13C737}" presName="accentRepeatNode" presStyleLbl="solidFgAcc1" presStyleIdx="6" presStyleCnt="7"/>
      <dgm:spPr/>
    </dgm:pt>
  </dgm:ptLst>
  <dgm:cxnLst>
    <dgm:cxn modelId="{1CF8B35A-3959-47DB-98DD-5B23DE931648}" srcId="{3212E1DA-1871-4EB6-A058-B7ED1A68D204}" destId="{341DB70C-EF1B-48B7-86C7-813C94DF0B5F}" srcOrd="1" destOrd="0" parTransId="{551D8E9E-4366-42FA-9DB9-53F030E1CF8E}" sibTransId="{540778B9-112E-4191-B449-32C76560BCCE}"/>
    <dgm:cxn modelId="{F376C708-9CCA-4F66-994C-5847E2A4794B}" srcId="{3212E1DA-1871-4EB6-A058-B7ED1A68D204}" destId="{CCEB7C3B-54C5-481B-AA54-00A0B1F5D1E7}" srcOrd="0" destOrd="0" parTransId="{49E5A9E0-E6BD-4DF8-9FE7-46BA63D5E514}" sibTransId="{3BE8383B-AFA3-4487-A619-2567D3EA6B31}"/>
    <dgm:cxn modelId="{7073A34E-5BBD-457A-A0ED-0BF986DBFF7D}" srcId="{3212E1DA-1871-4EB6-A058-B7ED1A68D204}" destId="{19039802-8330-4F18-B4D2-1EC1D04C8E37}" srcOrd="5" destOrd="0" parTransId="{F3B121D5-69B9-4B28-8BF9-76F263B96F6D}" sibTransId="{838D963E-D7F3-4FF6-868B-2B39DB5FCE5B}"/>
    <dgm:cxn modelId="{2D06C779-9F51-4FAD-8C4B-7E54F240353C}" type="presOf" srcId="{CCEB7C3B-54C5-481B-AA54-00A0B1F5D1E7}" destId="{A757D19A-A46D-44EA-9C81-7E69967E9EE6}" srcOrd="0" destOrd="0" presId="urn:microsoft.com/office/officeart/2008/layout/VerticalCurvedList"/>
    <dgm:cxn modelId="{1B0ABF4E-2FB1-4087-BDBB-F9AE345A9098}" type="presOf" srcId="{3212E1DA-1871-4EB6-A058-B7ED1A68D204}" destId="{6FC80FB3-DC52-4C2E-AFD9-E7B4F99FC6FD}" srcOrd="0" destOrd="0" presId="urn:microsoft.com/office/officeart/2008/layout/VerticalCurvedList"/>
    <dgm:cxn modelId="{25722894-BE0E-45D1-9C88-0108CD5922B9}" srcId="{3212E1DA-1871-4EB6-A058-B7ED1A68D204}" destId="{4EE3342B-ACBD-4818-8E2A-F6D5049DC50C}" srcOrd="2" destOrd="0" parTransId="{55373042-9511-4F01-8183-0531DC0F0168}" sibTransId="{01AA01FC-A847-4FD8-A570-62E33AF5AB7A}"/>
    <dgm:cxn modelId="{611AC57D-8EDC-4EE6-8D05-9F191DEBF63C}" type="presOf" srcId="{341DB70C-EF1B-48B7-86C7-813C94DF0B5F}" destId="{EECE0426-5FC5-4D73-8E1F-210396016EC8}" srcOrd="0" destOrd="0" presId="urn:microsoft.com/office/officeart/2008/layout/VerticalCurvedList"/>
    <dgm:cxn modelId="{BEDFE438-9208-4965-B8A5-DB859A18F6FE}" srcId="{3212E1DA-1871-4EB6-A058-B7ED1A68D204}" destId="{CB6F0859-6FC5-4F3A-AB7D-3A1F831AB178}" srcOrd="4" destOrd="0" parTransId="{38256AD8-BFF3-486C-96FF-BED0C71BDA26}" sibTransId="{974EE3E8-42F6-49C8-9AC8-E9ECB1585C24}"/>
    <dgm:cxn modelId="{D2FD40FC-9181-485B-9564-CED60CA0CB3D}" type="presOf" srcId="{5CBF7925-F8DF-4612-82EF-C2C31A13C737}" destId="{66EDE41A-A265-4F76-AA0F-EC4C84F0E761}" srcOrd="0" destOrd="0" presId="urn:microsoft.com/office/officeart/2008/layout/VerticalCurvedList"/>
    <dgm:cxn modelId="{E970E465-F9D4-49A7-9FDC-80BB3C9871E5}" srcId="{3212E1DA-1871-4EB6-A058-B7ED1A68D204}" destId="{24309921-1E3A-4FA7-B66F-BF119EE5F6FC}" srcOrd="3" destOrd="0" parTransId="{5C870894-F98C-408B-A967-817206149D0F}" sibTransId="{DC532A54-3568-4806-B6B5-7BC1A9A7162D}"/>
    <dgm:cxn modelId="{7DA2A1E0-BF0C-4C53-8B99-5C4DFCCBAC14}" type="presOf" srcId="{3BE8383B-AFA3-4487-A619-2567D3EA6B31}" destId="{BD5918BD-E949-445F-9FF1-E6DCB3EFFF2A}" srcOrd="0" destOrd="0" presId="urn:microsoft.com/office/officeart/2008/layout/VerticalCurvedList"/>
    <dgm:cxn modelId="{17ACDC61-4D79-471B-8581-6C7AA7D4A71E}" srcId="{3212E1DA-1871-4EB6-A058-B7ED1A68D204}" destId="{5CBF7925-F8DF-4612-82EF-C2C31A13C737}" srcOrd="6" destOrd="0" parTransId="{A2BF6754-12AE-42FE-94F1-158F966D6387}" sibTransId="{498AB5D6-41CE-4401-A341-8C0E018CDA97}"/>
    <dgm:cxn modelId="{DEC78E07-20A1-4470-8C80-4A7C1FCB950D}" type="presOf" srcId="{19039802-8330-4F18-B4D2-1EC1D04C8E37}" destId="{E284C756-ED85-46F9-A7FC-47E577FD8E67}" srcOrd="0" destOrd="0" presId="urn:microsoft.com/office/officeart/2008/layout/VerticalCurvedList"/>
    <dgm:cxn modelId="{36F25E74-879E-41F9-939C-2BC95A05A11E}" type="presOf" srcId="{24309921-1E3A-4FA7-B66F-BF119EE5F6FC}" destId="{E76DA86E-65C9-4B25-9CC9-6533A44F848E}" srcOrd="0" destOrd="0" presId="urn:microsoft.com/office/officeart/2008/layout/VerticalCurvedList"/>
    <dgm:cxn modelId="{295C0BCC-7D58-4D88-8ED0-F94104904A9C}" type="presOf" srcId="{CB6F0859-6FC5-4F3A-AB7D-3A1F831AB178}" destId="{7AE8657B-8773-48A7-9CE9-49888CACCEE8}" srcOrd="0" destOrd="0" presId="urn:microsoft.com/office/officeart/2008/layout/VerticalCurvedList"/>
    <dgm:cxn modelId="{DB25BBE4-C686-4076-A723-01E957E8596E}" type="presOf" srcId="{4EE3342B-ACBD-4818-8E2A-F6D5049DC50C}" destId="{C2300B70-5956-4A92-AAC1-E1869061B902}" srcOrd="0" destOrd="0" presId="urn:microsoft.com/office/officeart/2008/layout/VerticalCurvedList"/>
    <dgm:cxn modelId="{FFEAB8EE-C9AE-43FD-8567-43E4F3AE6F68}" type="presParOf" srcId="{6FC80FB3-DC52-4C2E-AFD9-E7B4F99FC6FD}" destId="{BE85A97E-CDDC-443B-B57E-E4EE02ECC3C1}" srcOrd="0" destOrd="0" presId="urn:microsoft.com/office/officeart/2008/layout/VerticalCurvedList"/>
    <dgm:cxn modelId="{A0262B6D-BDA0-413A-9FFA-6C194EB8ADC2}" type="presParOf" srcId="{BE85A97E-CDDC-443B-B57E-E4EE02ECC3C1}" destId="{5F4A78C6-BC4B-448B-9336-9766EB3C2BFF}" srcOrd="0" destOrd="0" presId="urn:microsoft.com/office/officeart/2008/layout/VerticalCurvedList"/>
    <dgm:cxn modelId="{2DC5CECC-6C07-499B-8303-BD1F59345FDE}" type="presParOf" srcId="{5F4A78C6-BC4B-448B-9336-9766EB3C2BFF}" destId="{25D6493C-911A-4FD5-BC08-D4784F24E0A0}" srcOrd="0" destOrd="0" presId="urn:microsoft.com/office/officeart/2008/layout/VerticalCurvedList"/>
    <dgm:cxn modelId="{D757012F-F928-4438-9078-4DD2812A0EF3}" type="presParOf" srcId="{5F4A78C6-BC4B-448B-9336-9766EB3C2BFF}" destId="{BD5918BD-E949-445F-9FF1-E6DCB3EFFF2A}" srcOrd="1" destOrd="0" presId="urn:microsoft.com/office/officeart/2008/layout/VerticalCurvedList"/>
    <dgm:cxn modelId="{D1CB9619-3261-4CDD-9E03-8373D87CD152}" type="presParOf" srcId="{5F4A78C6-BC4B-448B-9336-9766EB3C2BFF}" destId="{163D4372-8C89-40A9-8AAF-6C1B9B8BF07D}" srcOrd="2" destOrd="0" presId="urn:microsoft.com/office/officeart/2008/layout/VerticalCurvedList"/>
    <dgm:cxn modelId="{3BEBDE0A-AADE-41F3-ADB0-DB29D7A08C35}" type="presParOf" srcId="{5F4A78C6-BC4B-448B-9336-9766EB3C2BFF}" destId="{95617636-9A4F-4315-AD67-81BCD0975607}" srcOrd="3" destOrd="0" presId="urn:microsoft.com/office/officeart/2008/layout/VerticalCurvedList"/>
    <dgm:cxn modelId="{E33CD175-FA77-40DE-ADD8-40570BCF67D8}" type="presParOf" srcId="{BE85A97E-CDDC-443B-B57E-E4EE02ECC3C1}" destId="{A757D19A-A46D-44EA-9C81-7E69967E9EE6}" srcOrd="1" destOrd="0" presId="urn:microsoft.com/office/officeart/2008/layout/VerticalCurvedList"/>
    <dgm:cxn modelId="{1E9824F8-021D-4B84-899E-66689E0807EC}" type="presParOf" srcId="{BE85A97E-CDDC-443B-B57E-E4EE02ECC3C1}" destId="{B9E6715C-20E2-4A60-8E8B-7C283B994302}" srcOrd="2" destOrd="0" presId="urn:microsoft.com/office/officeart/2008/layout/VerticalCurvedList"/>
    <dgm:cxn modelId="{7C003D0D-3502-4AFB-A7FD-EB2FF7DAD17C}" type="presParOf" srcId="{B9E6715C-20E2-4A60-8E8B-7C283B994302}" destId="{8B9B7936-A40D-4F59-B7F6-313C15A9E9AB}" srcOrd="0" destOrd="0" presId="urn:microsoft.com/office/officeart/2008/layout/VerticalCurvedList"/>
    <dgm:cxn modelId="{38799D3E-EE05-4B03-8593-5BA8A3C48653}" type="presParOf" srcId="{BE85A97E-CDDC-443B-B57E-E4EE02ECC3C1}" destId="{EECE0426-5FC5-4D73-8E1F-210396016EC8}" srcOrd="3" destOrd="0" presId="urn:microsoft.com/office/officeart/2008/layout/VerticalCurvedList"/>
    <dgm:cxn modelId="{D7C6B076-E14E-438B-8AB8-4C8EAD0EB564}" type="presParOf" srcId="{BE85A97E-CDDC-443B-B57E-E4EE02ECC3C1}" destId="{3B1801C2-1BC2-4474-9DF1-8BB045AA4EC2}" srcOrd="4" destOrd="0" presId="urn:microsoft.com/office/officeart/2008/layout/VerticalCurvedList"/>
    <dgm:cxn modelId="{0ADB5E51-2AF2-4F56-A774-7C9AFC8B97F9}" type="presParOf" srcId="{3B1801C2-1BC2-4474-9DF1-8BB045AA4EC2}" destId="{FED395E4-6166-49E9-84F2-70E6DF8DD8D1}" srcOrd="0" destOrd="0" presId="urn:microsoft.com/office/officeart/2008/layout/VerticalCurvedList"/>
    <dgm:cxn modelId="{02835F07-E615-4188-9EE2-9DA65925743A}" type="presParOf" srcId="{BE85A97E-CDDC-443B-B57E-E4EE02ECC3C1}" destId="{C2300B70-5956-4A92-AAC1-E1869061B902}" srcOrd="5" destOrd="0" presId="urn:microsoft.com/office/officeart/2008/layout/VerticalCurvedList"/>
    <dgm:cxn modelId="{1673D93A-7242-42F6-ACD5-70109A18A76C}" type="presParOf" srcId="{BE85A97E-CDDC-443B-B57E-E4EE02ECC3C1}" destId="{4A9125FD-5132-448E-B357-A3618489E01D}" srcOrd="6" destOrd="0" presId="urn:microsoft.com/office/officeart/2008/layout/VerticalCurvedList"/>
    <dgm:cxn modelId="{D2D8176D-F3B9-4FF5-A147-4C04E0081B4E}" type="presParOf" srcId="{4A9125FD-5132-448E-B357-A3618489E01D}" destId="{9E83A592-32A3-4BE2-A03D-CAE94BB43773}" srcOrd="0" destOrd="0" presId="urn:microsoft.com/office/officeart/2008/layout/VerticalCurvedList"/>
    <dgm:cxn modelId="{6195184E-EA92-4AB4-A3EC-9C79B5C4BA37}" type="presParOf" srcId="{BE85A97E-CDDC-443B-B57E-E4EE02ECC3C1}" destId="{E76DA86E-65C9-4B25-9CC9-6533A44F848E}" srcOrd="7" destOrd="0" presId="urn:microsoft.com/office/officeart/2008/layout/VerticalCurvedList"/>
    <dgm:cxn modelId="{FB091E38-AA2D-4FF6-AA9F-B18E7D39C7BE}" type="presParOf" srcId="{BE85A97E-CDDC-443B-B57E-E4EE02ECC3C1}" destId="{822C37DC-EEBA-4DAC-A285-CE8AC1FE81EF}" srcOrd="8" destOrd="0" presId="urn:microsoft.com/office/officeart/2008/layout/VerticalCurvedList"/>
    <dgm:cxn modelId="{07156121-12A5-400D-B8ED-0B5030103391}" type="presParOf" srcId="{822C37DC-EEBA-4DAC-A285-CE8AC1FE81EF}" destId="{A21F7DDE-E600-4C4C-AA99-D98EC317266F}" srcOrd="0" destOrd="0" presId="urn:microsoft.com/office/officeart/2008/layout/VerticalCurvedList"/>
    <dgm:cxn modelId="{90EED788-6B9D-4D86-A75B-4EC0DDEF568A}" type="presParOf" srcId="{BE85A97E-CDDC-443B-B57E-E4EE02ECC3C1}" destId="{7AE8657B-8773-48A7-9CE9-49888CACCEE8}" srcOrd="9" destOrd="0" presId="urn:microsoft.com/office/officeart/2008/layout/VerticalCurvedList"/>
    <dgm:cxn modelId="{C9AA8B6A-A1F0-48A0-BC77-27050D81FCD1}" type="presParOf" srcId="{BE85A97E-CDDC-443B-B57E-E4EE02ECC3C1}" destId="{B73FD880-E358-49F9-B97C-BB9A981C1642}" srcOrd="10" destOrd="0" presId="urn:microsoft.com/office/officeart/2008/layout/VerticalCurvedList"/>
    <dgm:cxn modelId="{7FF1C85E-3886-4297-9725-AD4686343DC9}" type="presParOf" srcId="{B73FD880-E358-49F9-B97C-BB9A981C1642}" destId="{B37112B0-EBD5-43CF-A0BD-AE99C2889AD5}" srcOrd="0" destOrd="0" presId="urn:microsoft.com/office/officeart/2008/layout/VerticalCurvedList"/>
    <dgm:cxn modelId="{8E81D3F2-FC90-4B19-BB68-6DA45AC799C1}" type="presParOf" srcId="{BE85A97E-CDDC-443B-B57E-E4EE02ECC3C1}" destId="{E284C756-ED85-46F9-A7FC-47E577FD8E67}" srcOrd="11" destOrd="0" presId="urn:microsoft.com/office/officeart/2008/layout/VerticalCurvedList"/>
    <dgm:cxn modelId="{29ABFCE2-A59C-4FF6-B117-ED31946D28AF}" type="presParOf" srcId="{BE85A97E-CDDC-443B-B57E-E4EE02ECC3C1}" destId="{23000FD8-7093-42EF-B2DB-293706E6622F}" srcOrd="12" destOrd="0" presId="urn:microsoft.com/office/officeart/2008/layout/VerticalCurvedList"/>
    <dgm:cxn modelId="{585DCB29-2666-4CAE-AE7D-39C0B58C41FE}" type="presParOf" srcId="{23000FD8-7093-42EF-B2DB-293706E6622F}" destId="{8F8F89B1-CC67-48FC-B0BE-802D2FEC5B37}" srcOrd="0" destOrd="0" presId="urn:microsoft.com/office/officeart/2008/layout/VerticalCurvedList"/>
    <dgm:cxn modelId="{21B26AFA-9A64-4D69-9D38-E902587C93FA}" type="presParOf" srcId="{BE85A97E-CDDC-443B-B57E-E4EE02ECC3C1}" destId="{66EDE41A-A265-4F76-AA0F-EC4C84F0E761}" srcOrd="13" destOrd="0" presId="urn:microsoft.com/office/officeart/2008/layout/VerticalCurvedList"/>
    <dgm:cxn modelId="{7A802792-6E1A-4847-AEFD-1CB6F2C69517}" type="presParOf" srcId="{BE85A97E-CDDC-443B-B57E-E4EE02ECC3C1}" destId="{B19E72FE-12E7-4710-A520-17D6F001FD5E}" srcOrd="14" destOrd="0" presId="urn:microsoft.com/office/officeart/2008/layout/VerticalCurvedList"/>
    <dgm:cxn modelId="{103E14C8-F42A-4844-B263-500A464E2AA4}" type="presParOf" srcId="{B19E72FE-12E7-4710-A520-17D6F001FD5E}" destId="{D4AAE196-0035-424B-8526-DC1A1E2CCB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624185-18CD-40E4-9105-568D54B02B13}" type="doc">
      <dgm:prSet loTypeId="urn:microsoft.com/office/officeart/2005/8/layout/radial6" loCatId="cycl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7A00FA-4D80-4C3E-B693-967066F2670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sz="2000" b="1" dirty="0" smtClean="0"/>
            <a:t>ANUAL</a:t>
          </a:r>
          <a:endParaRPr lang="es-ES" sz="2800" b="1" dirty="0"/>
        </a:p>
      </dgm:t>
    </dgm:pt>
    <dgm:pt modelId="{03B1963C-9D8D-4906-8F75-3903792CEA8E}" type="parTrans" cxnId="{2B1432A2-C362-4ACD-A635-58EAB042189B}">
      <dgm:prSet/>
      <dgm:spPr/>
      <dgm:t>
        <a:bodyPr/>
        <a:lstStyle/>
        <a:p>
          <a:endParaRPr lang="es-ES" sz="1200" b="1"/>
        </a:p>
      </dgm:t>
    </dgm:pt>
    <dgm:pt modelId="{AAE9C6A0-E1EF-48EE-8A62-5269846F6490}" type="sibTrans" cxnId="{2B1432A2-C362-4ACD-A635-58EAB042189B}">
      <dgm:prSet/>
      <dgm:spPr/>
      <dgm:t>
        <a:bodyPr/>
        <a:lstStyle/>
        <a:p>
          <a:endParaRPr lang="es-ES" sz="1200" b="1"/>
        </a:p>
      </dgm:t>
    </dgm:pt>
    <dgm:pt modelId="{BDC05238-927F-4658-8AE0-A51BA6C04240}">
      <dgm:prSet phldrT="[Texto]" custT="1"/>
      <dgm:spPr/>
      <dgm:t>
        <a:bodyPr/>
        <a:lstStyle/>
        <a:p>
          <a:r>
            <a:rPr lang="es-MX" sz="1600" b="1" dirty="0" smtClean="0"/>
            <a:t>Facultades, POAS, indicadores</a:t>
          </a:r>
          <a:endParaRPr lang="es-ES" sz="1600" b="1" dirty="0"/>
        </a:p>
      </dgm:t>
    </dgm:pt>
    <dgm:pt modelId="{81B81854-7F0F-4713-9424-663C6760002B}" type="parTrans" cxnId="{F85B23E3-267C-4706-962B-F324DC5EDCB7}">
      <dgm:prSet/>
      <dgm:spPr/>
      <dgm:t>
        <a:bodyPr/>
        <a:lstStyle/>
        <a:p>
          <a:endParaRPr lang="es-ES" sz="1200" b="1"/>
        </a:p>
      </dgm:t>
    </dgm:pt>
    <dgm:pt modelId="{B80FDAE9-28CF-498A-8849-C541AD0DA1F1}" type="sibTrans" cxnId="{F85B23E3-267C-4706-962B-F324DC5EDCB7}">
      <dgm:prSet/>
      <dgm:spPr/>
      <dgm:t>
        <a:bodyPr/>
        <a:lstStyle/>
        <a:p>
          <a:endParaRPr lang="es-ES" sz="1200" b="1"/>
        </a:p>
      </dgm:t>
    </dgm:pt>
    <dgm:pt modelId="{64E98ECB-B3F4-436C-BE13-AC929BC52892}">
      <dgm:prSet phldrT="[Texto]" custT="1"/>
      <dgm:spPr/>
      <dgm:t>
        <a:bodyPr/>
        <a:lstStyle/>
        <a:p>
          <a:r>
            <a:rPr lang="es-MX" sz="1600" b="1" dirty="0" smtClean="0"/>
            <a:t>Estructura orgánica</a:t>
          </a:r>
          <a:endParaRPr lang="es-ES" sz="1600" b="1" dirty="0"/>
        </a:p>
      </dgm:t>
    </dgm:pt>
    <dgm:pt modelId="{84A7183A-E56F-4620-A6F5-5DCC1F84118F}" type="parTrans" cxnId="{6CDADA48-523B-48AB-899E-D167FC580397}">
      <dgm:prSet/>
      <dgm:spPr/>
      <dgm:t>
        <a:bodyPr/>
        <a:lstStyle/>
        <a:p>
          <a:endParaRPr lang="es-ES" sz="1200" b="1"/>
        </a:p>
      </dgm:t>
    </dgm:pt>
    <dgm:pt modelId="{97F3DD3B-71F3-4D18-895C-69FA28E8CF3C}" type="sibTrans" cxnId="{6CDADA48-523B-48AB-899E-D167FC580397}">
      <dgm:prSet/>
      <dgm:spPr/>
      <dgm:t>
        <a:bodyPr/>
        <a:lstStyle/>
        <a:p>
          <a:endParaRPr lang="es-ES" sz="1200" b="1"/>
        </a:p>
      </dgm:t>
    </dgm:pt>
    <dgm:pt modelId="{BCC460F9-69C3-4387-B678-6BF0E88B19DF}">
      <dgm:prSet custT="1"/>
      <dgm:spPr/>
      <dgm:t>
        <a:bodyPr/>
        <a:lstStyle/>
        <a:p>
          <a:r>
            <a:rPr lang="es-MX" sz="1600" b="1" dirty="0" smtClean="0"/>
            <a:t>Información curricular</a:t>
          </a:r>
          <a:endParaRPr lang="es-ES" sz="1600" b="1" dirty="0"/>
        </a:p>
      </dgm:t>
    </dgm:pt>
    <dgm:pt modelId="{137B99DB-8074-44A8-81C2-49C36F4DE1F5}" type="parTrans" cxnId="{253A7CE1-6A16-4343-BCF3-3F0B47F1C41D}">
      <dgm:prSet/>
      <dgm:spPr/>
      <dgm:t>
        <a:bodyPr/>
        <a:lstStyle/>
        <a:p>
          <a:endParaRPr lang="es-ES" sz="1200" b="1"/>
        </a:p>
      </dgm:t>
    </dgm:pt>
    <dgm:pt modelId="{1CD03C6C-B12C-408B-BB4C-4D25D17002DD}" type="sibTrans" cxnId="{253A7CE1-6A16-4343-BCF3-3F0B47F1C41D}">
      <dgm:prSet/>
      <dgm:spPr/>
      <dgm:t>
        <a:bodyPr/>
        <a:lstStyle/>
        <a:p>
          <a:endParaRPr lang="es-ES" sz="1200" b="1"/>
        </a:p>
      </dgm:t>
    </dgm:pt>
    <dgm:pt modelId="{269F9A0F-E75E-40E1-BE65-BA5F7DF11325}">
      <dgm:prSet custT="1"/>
      <dgm:spPr/>
      <dgm:t>
        <a:bodyPr/>
        <a:lstStyle/>
        <a:p>
          <a:r>
            <a:rPr lang="es-MX" sz="1600" b="1" dirty="0" smtClean="0"/>
            <a:t>Servicios</a:t>
          </a:r>
          <a:endParaRPr lang="es-ES" sz="1200" b="1" dirty="0"/>
        </a:p>
      </dgm:t>
    </dgm:pt>
    <dgm:pt modelId="{F9910C7F-17AD-4E4E-9639-6A3B701359EB}" type="parTrans" cxnId="{36F9AC9F-33FB-4E0A-8C64-B7AE33C777C7}">
      <dgm:prSet/>
      <dgm:spPr/>
      <dgm:t>
        <a:bodyPr/>
        <a:lstStyle/>
        <a:p>
          <a:endParaRPr lang="es-ES" sz="1200" b="1"/>
        </a:p>
      </dgm:t>
    </dgm:pt>
    <dgm:pt modelId="{5A800A41-84C7-4596-A5DD-7953BA203BF7}" type="sibTrans" cxnId="{36F9AC9F-33FB-4E0A-8C64-B7AE33C777C7}">
      <dgm:prSet/>
      <dgm:spPr/>
      <dgm:t>
        <a:bodyPr/>
        <a:lstStyle/>
        <a:p>
          <a:endParaRPr lang="es-ES" sz="1200" b="1"/>
        </a:p>
      </dgm:t>
    </dgm:pt>
    <dgm:pt modelId="{8495BD4D-171A-45A1-8D00-07352BC81EA2}">
      <dgm:prSet custT="1"/>
      <dgm:spPr/>
      <dgm:t>
        <a:bodyPr/>
        <a:lstStyle/>
        <a:p>
          <a:r>
            <a:rPr lang="es-MX" sz="1600" b="1" dirty="0" smtClean="0"/>
            <a:t>Informes de acceso a la información</a:t>
          </a:r>
          <a:endParaRPr lang="es-ES" sz="1600" b="1" dirty="0"/>
        </a:p>
      </dgm:t>
    </dgm:pt>
    <dgm:pt modelId="{800D42A3-1010-47B3-833D-8557A78BEFA5}" type="parTrans" cxnId="{DC515E99-4E0D-46DF-9848-87960A5BAF28}">
      <dgm:prSet/>
      <dgm:spPr/>
      <dgm:t>
        <a:bodyPr/>
        <a:lstStyle/>
        <a:p>
          <a:endParaRPr lang="es-ES" sz="1200" b="1"/>
        </a:p>
      </dgm:t>
    </dgm:pt>
    <dgm:pt modelId="{8A73DDC1-4D0C-49EE-9614-2FB782EEE54A}" type="sibTrans" cxnId="{DC515E99-4E0D-46DF-9848-87960A5BAF28}">
      <dgm:prSet/>
      <dgm:spPr/>
      <dgm:t>
        <a:bodyPr/>
        <a:lstStyle/>
        <a:p>
          <a:endParaRPr lang="es-ES" sz="1200" b="1"/>
        </a:p>
      </dgm:t>
    </dgm:pt>
    <dgm:pt modelId="{83DAC533-F7A7-48C9-AA33-A01664DA6710}" type="pres">
      <dgm:prSet presAssocID="{E0624185-18CD-40E4-9105-568D54B02B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F1A9F3-51A4-4ABD-9C55-A1C10C58731B}" type="pres">
      <dgm:prSet presAssocID="{C47A00FA-4D80-4C3E-B693-967066F2670B}" presName="centerShape" presStyleLbl="node0" presStyleIdx="0" presStyleCnt="1"/>
      <dgm:spPr/>
      <dgm:t>
        <a:bodyPr/>
        <a:lstStyle/>
        <a:p>
          <a:endParaRPr lang="es-ES"/>
        </a:p>
      </dgm:t>
    </dgm:pt>
    <dgm:pt modelId="{B4FAE9CF-5742-4D4E-8604-D92D2563D168}" type="pres">
      <dgm:prSet presAssocID="{BDC05238-927F-4658-8AE0-A51BA6C04240}" presName="node" presStyleLbl="node1" presStyleIdx="0" presStyleCnt="5" custScaleX="130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0D0AB-4C08-40B1-B4EA-97385BAD7081}" type="pres">
      <dgm:prSet presAssocID="{BDC05238-927F-4658-8AE0-A51BA6C04240}" presName="dummy" presStyleCnt="0"/>
      <dgm:spPr/>
    </dgm:pt>
    <dgm:pt modelId="{355645A7-C636-4FF0-92EA-3DF787AC9DCF}" type="pres">
      <dgm:prSet presAssocID="{B80FDAE9-28CF-498A-8849-C541AD0DA1F1}" presName="sibTrans" presStyleLbl="sibTrans2D1" presStyleIdx="0" presStyleCnt="5"/>
      <dgm:spPr/>
      <dgm:t>
        <a:bodyPr/>
        <a:lstStyle/>
        <a:p>
          <a:endParaRPr lang="es-ES"/>
        </a:p>
      </dgm:t>
    </dgm:pt>
    <dgm:pt modelId="{E843D579-F237-449B-B593-6876A0998B57}" type="pres">
      <dgm:prSet presAssocID="{64E98ECB-B3F4-436C-BE13-AC929BC52892}" presName="node" presStyleLbl="node1" presStyleIdx="1" presStyleCnt="5" custScaleX="1294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824B6-7C77-4CC9-999F-796F282A5A58}" type="pres">
      <dgm:prSet presAssocID="{64E98ECB-B3F4-436C-BE13-AC929BC52892}" presName="dummy" presStyleCnt="0"/>
      <dgm:spPr/>
    </dgm:pt>
    <dgm:pt modelId="{B20C5E53-77C7-485B-95FF-3E90962AA5B9}" type="pres">
      <dgm:prSet presAssocID="{97F3DD3B-71F3-4D18-895C-69FA28E8CF3C}" presName="sibTrans" presStyleLbl="sibTrans2D1" presStyleIdx="1" presStyleCnt="5" custScaleX="96938"/>
      <dgm:spPr/>
      <dgm:t>
        <a:bodyPr/>
        <a:lstStyle/>
        <a:p>
          <a:endParaRPr lang="es-ES"/>
        </a:p>
      </dgm:t>
    </dgm:pt>
    <dgm:pt modelId="{F7997EF2-6CFC-4E32-9DBA-528273467DE9}" type="pres">
      <dgm:prSet presAssocID="{BCC460F9-69C3-4387-B678-6BF0E88B19DF}" presName="node" presStyleLbl="node1" presStyleIdx="2" presStyleCnt="5" custScaleX="1427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19FF0-D735-4D72-9C8C-39FD8B1CA6F0}" type="pres">
      <dgm:prSet presAssocID="{BCC460F9-69C3-4387-B678-6BF0E88B19DF}" presName="dummy" presStyleCnt="0"/>
      <dgm:spPr/>
    </dgm:pt>
    <dgm:pt modelId="{3FD5FCF3-3778-479B-AD20-CAEBA33C4E31}" type="pres">
      <dgm:prSet presAssocID="{1CD03C6C-B12C-408B-BB4C-4D25D17002D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3859B8CF-0BE5-4B72-8C75-E3BD424B2AA2}" type="pres">
      <dgm:prSet presAssocID="{269F9A0F-E75E-40E1-BE65-BA5F7DF11325}" presName="node" presStyleLbl="node1" presStyleIdx="3" presStyleCnt="5" custScaleX="1220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B1045-C39B-4ED7-B43F-D8265D42D1AB}" type="pres">
      <dgm:prSet presAssocID="{269F9A0F-E75E-40E1-BE65-BA5F7DF11325}" presName="dummy" presStyleCnt="0"/>
      <dgm:spPr/>
    </dgm:pt>
    <dgm:pt modelId="{08AD9C4F-00C2-4532-9379-D261B40D879A}" type="pres">
      <dgm:prSet presAssocID="{5A800A41-84C7-4596-A5DD-7953BA203BF7}" presName="sibTrans" presStyleLbl="sibTrans2D1" presStyleIdx="3" presStyleCnt="5"/>
      <dgm:spPr/>
      <dgm:t>
        <a:bodyPr/>
        <a:lstStyle/>
        <a:p>
          <a:endParaRPr lang="es-ES"/>
        </a:p>
      </dgm:t>
    </dgm:pt>
    <dgm:pt modelId="{18B7335B-9226-42FD-BBAF-B4FB15111469}" type="pres">
      <dgm:prSet presAssocID="{8495BD4D-171A-45A1-8D00-07352BC81EA2}" presName="node" presStyleLbl="node1" presStyleIdx="4" presStyleCnt="5" custScaleX="142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9DBB6-34C2-4741-8EC4-A146FDAFDF91}" type="pres">
      <dgm:prSet presAssocID="{8495BD4D-171A-45A1-8D00-07352BC81EA2}" presName="dummy" presStyleCnt="0"/>
      <dgm:spPr/>
    </dgm:pt>
    <dgm:pt modelId="{A6C130B8-DC32-4EE8-995A-6667F5369029}" type="pres">
      <dgm:prSet presAssocID="{8A73DDC1-4D0C-49EE-9614-2FB782EEE54A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2F17D164-FA65-43CF-93DE-70FECFFE8695}" type="presOf" srcId="{8A73DDC1-4D0C-49EE-9614-2FB782EEE54A}" destId="{A6C130B8-DC32-4EE8-995A-6667F5369029}" srcOrd="0" destOrd="0" presId="urn:microsoft.com/office/officeart/2005/8/layout/radial6"/>
    <dgm:cxn modelId="{15A169D1-0B3B-40C5-B495-A8EA3393EE28}" type="presOf" srcId="{97F3DD3B-71F3-4D18-895C-69FA28E8CF3C}" destId="{B20C5E53-77C7-485B-95FF-3E90962AA5B9}" srcOrd="0" destOrd="0" presId="urn:microsoft.com/office/officeart/2005/8/layout/radial6"/>
    <dgm:cxn modelId="{FD482CC8-CFE4-463A-AADA-3660F40F241A}" type="presOf" srcId="{BDC05238-927F-4658-8AE0-A51BA6C04240}" destId="{B4FAE9CF-5742-4D4E-8604-D92D2563D168}" srcOrd="0" destOrd="0" presId="urn:microsoft.com/office/officeart/2005/8/layout/radial6"/>
    <dgm:cxn modelId="{D9A936E9-CCF2-408B-A12C-194F3CC37E77}" type="presOf" srcId="{BCC460F9-69C3-4387-B678-6BF0E88B19DF}" destId="{F7997EF2-6CFC-4E32-9DBA-528273467DE9}" srcOrd="0" destOrd="0" presId="urn:microsoft.com/office/officeart/2005/8/layout/radial6"/>
    <dgm:cxn modelId="{B0C3B208-ADB6-499D-826D-2A344E504D91}" type="presOf" srcId="{1CD03C6C-B12C-408B-BB4C-4D25D17002DD}" destId="{3FD5FCF3-3778-479B-AD20-CAEBA33C4E31}" srcOrd="0" destOrd="0" presId="urn:microsoft.com/office/officeart/2005/8/layout/radial6"/>
    <dgm:cxn modelId="{2B1432A2-C362-4ACD-A635-58EAB042189B}" srcId="{E0624185-18CD-40E4-9105-568D54B02B13}" destId="{C47A00FA-4D80-4C3E-B693-967066F2670B}" srcOrd="0" destOrd="0" parTransId="{03B1963C-9D8D-4906-8F75-3903792CEA8E}" sibTransId="{AAE9C6A0-E1EF-48EE-8A62-5269846F6490}"/>
    <dgm:cxn modelId="{20B35825-BBED-4009-983C-CAAD4A9EF2E9}" type="presOf" srcId="{B80FDAE9-28CF-498A-8849-C541AD0DA1F1}" destId="{355645A7-C636-4FF0-92EA-3DF787AC9DCF}" srcOrd="0" destOrd="0" presId="urn:microsoft.com/office/officeart/2005/8/layout/radial6"/>
    <dgm:cxn modelId="{BC1072BE-B2A8-4E71-9D0D-9FE3B1F1A4BB}" type="presOf" srcId="{C47A00FA-4D80-4C3E-B693-967066F2670B}" destId="{03F1A9F3-51A4-4ABD-9C55-A1C10C58731B}" srcOrd="0" destOrd="0" presId="urn:microsoft.com/office/officeart/2005/8/layout/radial6"/>
    <dgm:cxn modelId="{2E719A7D-B434-4243-949D-1D9E92091C8B}" type="presOf" srcId="{64E98ECB-B3F4-436C-BE13-AC929BC52892}" destId="{E843D579-F237-449B-B593-6876A0998B57}" srcOrd="0" destOrd="0" presId="urn:microsoft.com/office/officeart/2005/8/layout/radial6"/>
    <dgm:cxn modelId="{6CDADA48-523B-48AB-899E-D167FC580397}" srcId="{C47A00FA-4D80-4C3E-B693-967066F2670B}" destId="{64E98ECB-B3F4-436C-BE13-AC929BC52892}" srcOrd="1" destOrd="0" parTransId="{84A7183A-E56F-4620-A6F5-5DCC1F84118F}" sibTransId="{97F3DD3B-71F3-4D18-895C-69FA28E8CF3C}"/>
    <dgm:cxn modelId="{47C856E5-353E-4BE0-8E40-0D7618CC1B5A}" type="presOf" srcId="{269F9A0F-E75E-40E1-BE65-BA5F7DF11325}" destId="{3859B8CF-0BE5-4B72-8C75-E3BD424B2AA2}" srcOrd="0" destOrd="0" presId="urn:microsoft.com/office/officeart/2005/8/layout/radial6"/>
    <dgm:cxn modelId="{DC515E99-4E0D-46DF-9848-87960A5BAF28}" srcId="{C47A00FA-4D80-4C3E-B693-967066F2670B}" destId="{8495BD4D-171A-45A1-8D00-07352BC81EA2}" srcOrd="4" destOrd="0" parTransId="{800D42A3-1010-47B3-833D-8557A78BEFA5}" sibTransId="{8A73DDC1-4D0C-49EE-9614-2FB782EEE54A}"/>
    <dgm:cxn modelId="{D421AC32-1B96-4B4B-BFCC-80C489D9F4A9}" type="presOf" srcId="{E0624185-18CD-40E4-9105-568D54B02B13}" destId="{83DAC533-F7A7-48C9-AA33-A01664DA6710}" srcOrd="0" destOrd="0" presId="urn:microsoft.com/office/officeart/2005/8/layout/radial6"/>
    <dgm:cxn modelId="{36F9AC9F-33FB-4E0A-8C64-B7AE33C777C7}" srcId="{C47A00FA-4D80-4C3E-B693-967066F2670B}" destId="{269F9A0F-E75E-40E1-BE65-BA5F7DF11325}" srcOrd="3" destOrd="0" parTransId="{F9910C7F-17AD-4E4E-9639-6A3B701359EB}" sibTransId="{5A800A41-84C7-4596-A5DD-7953BA203BF7}"/>
    <dgm:cxn modelId="{CF956D1B-1FBD-46D0-A8EF-9990AB18A586}" type="presOf" srcId="{8495BD4D-171A-45A1-8D00-07352BC81EA2}" destId="{18B7335B-9226-42FD-BBAF-B4FB15111469}" srcOrd="0" destOrd="0" presId="urn:microsoft.com/office/officeart/2005/8/layout/radial6"/>
    <dgm:cxn modelId="{9887A83F-BF50-4EC0-A3FF-F6BA6A7D4CE5}" type="presOf" srcId="{5A800A41-84C7-4596-A5DD-7953BA203BF7}" destId="{08AD9C4F-00C2-4532-9379-D261B40D879A}" srcOrd="0" destOrd="0" presId="urn:microsoft.com/office/officeart/2005/8/layout/radial6"/>
    <dgm:cxn modelId="{F85B23E3-267C-4706-962B-F324DC5EDCB7}" srcId="{C47A00FA-4D80-4C3E-B693-967066F2670B}" destId="{BDC05238-927F-4658-8AE0-A51BA6C04240}" srcOrd="0" destOrd="0" parTransId="{81B81854-7F0F-4713-9424-663C6760002B}" sibTransId="{B80FDAE9-28CF-498A-8849-C541AD0DA1F1}"/>
    <dgm:cxn modelId="{253A7CE1-6A16-4343-BCF3-3F0B47F1C41D}" srcId="{C47A00FA-4D80-4C3E-B693-967066F2670B}" destId="{BCC460F9-69C3-4387-B678-6BF0E88B19DF}" srcOrd="2" destOrd="0" parTransId="{137B99DB-8074-44A8-81C2-49C36F4DE1F5}" sibTransId="{1CD03C6C-B12C-408B-BB4C-4D25D17002DD}"/>
    <dgm:cxn modelId="{60DEFF9A-DA44-4794-8EBB-86CCE11B7236}" type="presParOf" srcId="{83DAC533-F7A7-48C9-AA33-A01664DA6710}" destId="{03F1A9F3-51A4-4ABD-9C55-A1C10C58731B}" srcOrd="0" destOrd="0" presId="urn:microsoft.com/office/officeart/2005/8/layout/radial6"/>
    <dgm:cxn modelId="{1D35C8B2-B885-4157-A627-3D4B3577A512}" type="presParOf" srcId="{83DAC533-F7A7-48C9-AA33-A01664DA6710}" destId="{B4FAE9CF-5742-4D4E-8604-D92D2563D168}" srcOrd="1" destOrd="0" presId="urn:microsoft.com/office/officeart/2005/8/layout/radial6"/>
    <dgm:cxn modelId="{B110DAF2-941B-4159-8210-F20B9A620356}" type="presParOf" srcId="{83DAC533-F7A7-48C9-AA33-A01664DA6710}" destId="{8BE0D0AB-4C08-40B1-B4EA-97385BAD7081}" srcOrd="2" destOrd="0" presId="urn:microsoft.com/office/officeart/2005/8/layout/radial6"/>
    <dgm:cxn modelId="{52617757-81D4-422C-A073-3BE010A7A748}" type="presParOf" srcId="{83DAC533-F7A7-48C9-AA33-A01664DA6710}" destId="{355645A7-C636-4FF0-92EA-3DF787AC9DCF}" srcOrd="3" destOrd="0" presId="urn:microsoft.com/office/officeart/2005/8/layout/radial6"/>
    <dgm:cxn modelId="{3CF27733-12B5-432F-8FA1-163920911B85}" type="presParOf" srcId="{83DAC533-F7A7-48C9-AA33-A01664DA6710}" destId="{E843D579-F237-449B-B593-6876A0998B57}" srcOrd="4" destOrd="0" presId="urn:microsoft.com/office/officeart/2005/8/layout/radial6"/>
    <dgm:cxn modelId="{3B710A49-89D6-4BF1-848C-BB6FDC070B39}" type="presParOf" srcId="{83DAC533-F7A7-48C9-AA33-A01664DA6710}" destId="{6E3824B6-7C77-4CC9-999F-796F282A5A58}" srcOrd="5" destOrd="0" presId="urn:microsoft.com/office/officeart/2005/8/layout/radial6"/>
    <dgm:cxn modelId="{F7E2B9B8-1FA0-4695-AECE-3509649E9BCC}" type="presParOf" srcId="{83DAC533-F7A7-48C9-AA33-A01664DA6710}" destId="{B20C5E53-77C7-485B-95FF-3E90962AA5B9}" srcOrd="6" destOrd="0" presId="urn:microsoft.com/office/officeart/2005/8/layout/radial6"/>
    <dgm:cxn modelId="{DBD96C39-E86D-43EF-84EE-1991038D8D41}" type="presParOf" srcId="{83DAC533-F7A7-48C9-AA33-A01664DA6710}" destId="{F7997EF2-6CFC-4E32-9DBA-528273467DE9}" srcOrd="7" destOrd="0" presId="urn:microsoft.com/office/officeart/2005/8/layout/radial6"/>
    <dgm:cxn modelId="{27884BA2-4E3E-4DA4-9AE9-C62E9E0E5BF5}" type="presParOf" srcId="{83DAC533-F7A7-48C9-AA33-A01664DA6710}" destId="{20919FF0-D735-4D72-9C8C-39FD8B1CA6F0}" srcOrd="8" destOrd="0" presId="urn:microsoft.com/office/officeart/2005/8/layout/radial6"/>
    <dgm:cxn modelId="{72C4CD34-3F96-488C-A15B-12D8CD561CB2}" type="presParOf" srcId="{83DAC533-F7A7-48C9-AA33-A01664DA6710}" destId="{3FD5FCF3-3778-479B-AD20-CAEBA33C4E31}" srcOrd="9" destOrd="0" presId="urn:microsoft.com/office/officeart/2005/8/layout/radial6"/>
    <dgm:cxn modelId="{75CF511F-8C7A-4E39-9D8D-560BEC6499CE}" type="presParOf" srcId="{83DAC533-F7A7-48C9-AA33-A01664DA6710}" destId="{3859B8CF-0BE5-4B72-8C75-E3BD424B2AA2}" srcOrd="10" destOrd="0" presId="urn:microsoft.com/office/officeart/2005/8/layout/radial6"/>
    <dgm:cxn modelId="{2C87FDE5-B445-4740-A8C1-9C3072D14263}" type="presParOf" srcId="{83DAC533-F7A7-48C9-AA33-A01664DA6710}" destId="{8CBB1045-C39B-4ED7-B43F-D8265D42D1AB}" srcOrd="11" destOrd="0" presId="urn:microsoft.com/office/officeart/2005/8/layout/radial6"/>
    <dgm:cxn modelId="{8B6457DB-CBD9-4675-A1EE-C62F1386C0C2}" type="presParOf" srcId="{83DAC533-F7A7-48C9-AA33-A01664DA6710}" destId="{08AD9C4F-00C2-4532-9379-D261B40D879A}" srcOrd="12" destOrd="0" presId="urn:microsoft.com/office/officeart/2005/8/layout/radial6"/>
    <dgm:cxn modelId="{0A12D828-D150-429A-A74D-5191AF30AB3E}" type="presParOf" srcId="{83DAC533-F7A7-48C9-AA33-A01664DA6710}" destId="{18B7335B-9226-42FD-BBAF-B4FB15111469}" srcOrd="13" destOrd="0" presId="urn:microsoft.com/office/officeart/2005/8/layout/radial6"/>
    <dgm:cxn modelId="{CD11474D-8C4B-46B1-B93F-C133DFDF0100}" type="presParOf" srcId="{83DAC533-F7A7-48C9-AA33-A01664DA6710}" destId="{CB29DBB6-34C2-4741-8EC4-A146FDAFDF91}" srcOrd="14" destOrd="0" presId="urn:microsoft.com/office/officeart/2005/8/layout/radial6"/>
    <dgm:cxn modelId="{4FFA230E-B4DE-4623-9060-232FA4A9F98D}" type="presParOf" srcId="{83DAC533-F7A7-48C9-AA33-A01664DA6710}" destId="{A6C130B8-DC32-4EE8-995A-6667F536902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624185-18CD-40E4-9105-568D54B02B13}" type="doc">
      <dgm:prSet loTypeId="urn:microsoft.com/office/officeart/2005/8/layout/radial6" loCatId="cycle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7A00FA-4D80-4C3E-B693-967066F2670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sz="1600" b="1" dirty="0" smtClean="0">
              <a:latin typeface="+mn-lt"/>
            </a:rPr>
            <a:t>TRIMESTRAL</a:t>
          </a:r>
          <a:endParaRPr lang="es-ES" sz="1400" b="1" dirty="0">
            <a:latin typeface="+mn-lt"/>
          </a:endParaRPr>
        </a:p>
      </dgm:t>
    </dgm:pt>
    <dgm:pt modelId="{03B1963C-9D8D-4906-8F75-3903792CEA8E}" type="parTrans" cxnId="{2B1432A2-C362-4ACD-A635-58EAB042189B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AAE9C6A0-E1EF-48EE-8A62-5269846F6490}" type="sibTrans" cxnId="{2B1432A2-C362-4ACD-A635-58EAB042189B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DC05238-927F-4658-8AE0-A51BA6C04240}">
      <dgm:prSet phldrT="[Texto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MX" sz="1600" b="1" dirty="0" smtClean="0">
              <a:latin typeface="+mn-lt"/>
            </a:rPr>
            <a:t>Directorio</a:t>
          </a:r>
          <a:endParaRPr lang="es-ES" sz="1600" b="1" dirty="0">
            <a:latin typeface="+mn-lt"/>
          </a:endParaRPr>
        </a:p>
      </dgm:t>
    </dgm:pt>
    <dgm:pt modelId="{81B81854-7F0F-4713-9424-663C6760002B}" type="parTrans" cxnId="{F85B23E3-267C-4706-962B-F324DC5EDCB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80FDAE9-28CF-498A-8849-C541AD0DA1F1}" type="sibTrans" cxnId="{F85B23E3-267C-4706-962B-F324DC5EDCB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64E98ECB-B3F4-436C-BE13-AC929BC52892}">
      <dgm:prSet phldrT="[Texto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S" sz="1600" b="1" dirty="0" smtClean="0">
              <a:latin typeface="+mn-lt"/>
            </a:rPr>
            <a:t>Plantilla</a:t>
          </a:r>
          <a:endParaRPr lang="es-ES" sz="1600" b="1" dirty="0">
            <a:latin typeface="+mn-lt"/>
          </a:endParaRPr>
        </a:p>
      </dgm:t>
    </dgm:pt>
    <dgm:pt modelId="{84A7183A-E56F-4620-A6F5-5DCC1F84118F}" type="parTrans" cxnId="{6CDADA48-523B-48AB-899E-D167FC58039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97F3DD3B-71F3-4D18-895C-69FA28E8CF3C}" type="sibTrans" cxnId="{6CDADA48-523B-48AB-899E-D167FC58039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CC460F9-69C3-4387-B678-6BF0E88B19DF}">
      <dgm:prSet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S" sz="1600" b="1" dirty="0" smtClean="0">
              <a:latin typeface="+mn-lt"/>
            </a:rPr>
            <a:t>Presupuesto</a:t>
          </a:r>
          <a:endParaRPr lang="es-ES" sz="1600" b="1" dirty="0">
            <a:latin typeface="+mn-lt"/>
          </a:endParaRPr>
        </a:p>
      </dgm:t>
    </dgm:pt>
    <dgm:pt modelId="{137B99DB-8074-44A8-81C2-49C36F4DE1F5}" type="parTrans" cxnId="{253A7CE1-6A16-4343-BCF3-3F0B47F1C41D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1CD03C6C-B12C-408B-BB4C-4D25D17002DD}" type="sibTrans" cxnId="{253A7CE1-6A16-4343-BCF3-3F0B47F1C41D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269F9A0F-E75E-40E1-BE65-BA5F7DF11325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Enajenaciones</a:t>
          </a:r>
          <a:endParaRPr lang="es-ES" sz="1600" b="1" dirty="0">
            <a:latin typeface="+mn-lt"/>
          </a:endParaRPr>
        </a:p>
      </dgm:t>
    </dgm:pt>
    <dgm:pt modelId="{F9910C7F-17AD-4E4E-9639-6A3B701359EB}" type="parTrans" cxnId="{36F9AC9F-33FB-4E0A-8C64-B7AE33C777C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5A800A41-84C7-4596-A5DD-7953BA203BF7}" type="sibTrans" cxnId="{36F9AC9F-33FB-4E0A-8C64-B7AE33C777C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495BD4D-171A-45A1-8D00-07352BC81EA2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Permisos</a:t>
          </a:r>
          <a:endParaRPr lang="es-ES" sz="1600" b="1" dirty="0">
            <a:latin typeface="+mn-lt"/>
          </a:endParaRPr>
        </a:p>
      </dgm:t>
    </dgm:pt>
    <dgm:pt modelId="{800D42A3-1010-47B3-833D-8557A78BEFA5}" type="parTrans" cxnId="{DC515E99-4E0D-46DF-9848-87960A5BAF28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A73DDC1-4D0C-49EE-9614-2FB782EEE54A}" type="sibTrans" cxnId="{DC515E99-4E0D-46DF-9848-87960A5BAF28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5420A3B2-DF57-4192-B142-0BFFA5FC91B3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Convenios</a:t>
          </a:r>
          <a:endParaRPr lang="es-ES" sz="1600" b="1" dirty="0">
            <a:latin typeface="+mn-lt"/>
          </a:endParaRPr>
        </a:p>
      </dgm:t>
    </dgm:pt>
    <dgm:pt modelId="{F02FF490-3529-4B7C-AD50-0B3859FFF9D8}" type="parTrans" cxnId="{87AC915C-12FB-4FE0-8D6A-DB0FC5A8E62C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97B6F7AD-82CE-45E2-8BF6-DC1AEB8CCF1B}" type="sibTrans" cxnId="{87AC915C-12FB-4FE0-8D6A-DB0FC5A8E62C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100489D3-C108-495C-A192-681C32D11630}">
      <dgm:prSet custT="1"/>
      <dgm:spPr/>
      <dgm:t>
        <a:bodyPr/>
        <a:lstStyle/>
        <a:p>
          <a:r>
            <a:rPr lang="es-MX" sz="1600" b="1" dirty="0" smtClean="0"/>
            <a:t>Proveedores</a:t>
          </a:r>
          <a:endParaRPr lang="es-ES" sz="1600" b="1" dirty="0"/>
        </a:p>
      </dgm:t>
    </dgm:pt>
    <dgm:pt modelId="{904756D2-7154-44EE-97E3-29D687C1036F}" type="parTrans" cxnId="{746C5486-F09E-4B3F-9F82-D0D520C83BDE}">
      <dgm:prSet/>
      <dgm:spPr/>
      <dgm:t>
        <a:bodyPr/>
        <a:lstStyle/>
        <a:p>
          <a:endParaRPr lang="es-ES"/>
        </a:p>
      </dgm:t>
    </dgm:pt>
    <dgm:pt modelId="{5CB6B620-97A5-4462-9790-EB1EC2410147}" type="sibTrans" cxnId="{746C5486-F09E-4B3F-9F82-D0D520C83BDE}">
      <dgm:prSet/>
      <dgm:spPr/>
      <dgm:t>
        <a:bodyPr/>
        <a:lstStyle/>
        <a:p>
          <a:endParaRPr lang="es-ES"/>
        </a:p>
      </dgm:t>
    </dgm:pt>
    <dgm:pt modelId="{83DAC533-F7A7-48C9-AA33-A01664DA6710}" type="pres">
      <dgm:prSet presAssocID="{E0624185-18CD-40E4-9105-568D54B02B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F1A9F3-51A4-4ABD-9C55-A1C10C58731B}" type="pres">
      <dgm:prSet presAssocID="{C47A00FA-4D80-4C3E-B693-967066F2670B}" presName="centerShape" presStyleLbl="node0" presStyleIdx="0" presStyleCnt="1" custScaleX="132352" custScaleY="116012"/>
      <dgm:spPr/>
      <dgm:t>
        <a:bodyPr/>
        <a:lstStyle/>
        <a:p>
          <a:endParaRPr lang="es-ES"/>
        </a:p>
      </dgm:t>
    </dgm:pt>
    <dgm:pt modelId="{B4FAE9CF-5742-4D4E-8604-D92D2563D168}" type="pres">
      <dgm:prSet presAssocID="{BDC05238-927F-4658-8AE0-A51BA6C04240}" presName="node" presStyleLbl="node1" presStyleIdx="0" presStyleCnt="7" custScaleX="1575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0D0AB-4C08-40B1-B4EA-97385BAD7081}" type="pres">
      <dgm:prSet presAssocID="{BDC05238-927F-4658-8AE0-A51BA6C04240}" presName="dummy" presStyleCnt="0"/>
      <dgm:spPr/>
    </dgm:pt>
    <dgm:pt modelId="{355645A7-C636-4FF0-92EA-3DF787AC9DCF}" type="pres">
      <dgm:prSet presAssocID="{B80FDAE9-28CF-498A-8849-C541AD0DA1F1}" presName="sibTrans" presStyleLbl="sibTrans2D1" presStyleIdx="0" presStyleCnt="7"/>
      <dgm:spPr/>
      <dgm:t>
        <a:bodyPr/>
        <a:lstStyle/>
        <a:p>
          <a:endParaRPr lang="es-ES"/>
        </a:p>
      </dgm:t>
    </dgm:pt>
    <dgm:pt modelId="{E843D579-F237-449B-B593-6876A0998B57}" type="pres">
      <dgm:prSet presAssocID="{64E98ECB-B3F4-436C-BE13-AC929BC52892}" presName="node" presStyleLbl="node1" presStyleIdx="1" presStyleCnt="7" custScaleX="178584" custRadScaleRad="109291" custRadScaleInc="10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824B6-7C77-4CC9-999F-796F282A5A58}" type="pres">
      <dgm:prSet presAssocID="{64E98ECB-B3F4-436C-BE13-AC929BC52892}" presName="dummy" presStyleCnt="0"/>
      <dgm:spPr/>
    </dgm:pt>
    <dgm:pt modelId="{B20C5E53-77C7-485B-95FF-3E90962AA5B9}" type="pres">
      <dgm:prSet presAssocID="{97F3DD3B-71F3-4D18-895C-69FA28E8CF3C}" presName="sibTrans" presStyleLbl="sibTrans2D1" presStyleIdx="1" presStyleCnt="7" custScaleX="96938"/>
      <dgm:spPr/>
      <dgm:t>
        <a:bodyPr/>
        <a:lstStyle/>
        <a:p>
          <a:endParaRPr lang="es-ES"/>
        </a:p>
      </dgm:t>
    </dgm:pt>
    <dgm:pt modelId="{F7997EF2-6CFC-4E32-9DBA-528273467DE9}" type="pres">
      <dgm:prSet presAssocID="{BCC460F9-69C3-4387-B678-6BF0E88B19DF}" presName="node" presStyleLbl="node1" presStyleIdx="2" presStyleCnt="7" custScaleX="171124" custRadScaleRad="106810" custRadScaleInc="-8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19FF0-D735-4D72-9C8C-39FD8B1CA6F0}" type="pres">
      <dgm:prSet presAssocID="{BCC460F9-69C3-4387-B678-6BF0E88B19DF}" presName="dummy" presStyleCnt="0"/>
      <dgm:spPr/>
    </dgm:pt>
    <dgm:pt modelId="{3FD5FCF3-3778-479B-AD20-CAEBA33C4E31}" type="pres">
      <dgm:prSet presAssocID="{1CD03C6C-B12C-408B-BB4C-4D25D17002DD}" presName="sibTrans" presStyleLbl="sibTrans2D1" presStyleIdx="2" presStyleCnt="7"/>
      <dgm:spPr/>
      <dgm:t>
        <a:bodyPr/>
        <a:lstStyle/>
        <a:p>
          <a:endParaRPr lang="es-ES"/>
        </a:p>
      </dgm:t>
    </dgm:pt>
    <dgm:pt modelId="{3859B8CF-0BE5-4B72-8C75-E3BD424B2AA2}" type="pres">
      <dgm:prSet presAssocID="{269F9A0F-E75E-40E1-BE65-BA5F7DF11325}" presName="node" presStyleLbl="node1" presStyleIdx="3" presStyleCnt="7" custScaleX="190554" custRadScaleRad="100814" custRadScaleInc="-253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B1045-C39B-4ED7-B43F-D8265D42D1AB}" type="pres">
      <dgm:prSet presAssocID="{269F9A0F-E75E-40E1-BE65-BA5F7DF11325}" presName="dummy" presStyleCnt="0"/>
      <dgm:spPr/>
    </dgm:pt>
    <dgm:pt modelId="{08AD9C4F-00C2-4532-9379-D261B40D879A}" type="pres">
      <dgm:prSet presAssocID="{5A800A41-84C7-4596-A5DD-7953BA203BF7}" presName="sibTrans" presStyleLbl="sibTrans2D1" presStyleIdx="3" presStyleCnt="7"/>
      <dgm:spPr/>
      <dgm:t>
        <a:bodyPr/>
        <a:lstStyle/>
        <a:p>
          <a:endParaRPr lang="es-ES"/>
        </a:p>
      </dgm:t>
    </dgm:pt>
    <dgm:pt modelId="{18B7335B-9226-42FD-BBAF-B4FB15111469}" type="pres">
      <dgm:prSet presAssocID="{8495BD4D-171A-45A1-8D00-07352BC81EA2}" presName="node" presStyleLbl="node1" presStyleIdx="4" presStyleCnt="7" custScaleX="160391" custRadScaleRad="105372" custRadScaleInc="68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9DBB6-34C2-4741-8EC4-A146FDAFDF91}" type="pres">
      <dgm:prSet presAssocID="{8495BD4D-171A-45A1-8D00-07352BC81EA2}" presName="dummy" presStyleCnt="0"/>
      <dgm:spPr/>
    </dgm:pt>
    <dgm:pt modelId="{A6C130B8-DC32-4EE8-995A-6667F5369029}" type="pres">
      <dgm:prSet presAssocID="{8A73DDC1-4D0C-49EE-9614-2FB782EEE54A}" presName="sibTrans" presStyleLbl="sibTrans2D1" presStyleIdx="4" presStyleCnt="7"/>
      <dgm:spPr/>
      <dgm:t>
        <a:bodyPr/>
        <a:lstStyle/>
        <a:p>
          <a:endParaRPr lang="es-ES"/>
        </a:p>
      </dgm:t>
    </dgm:pt>
    <dgm:pt modelId="{86221974-9CF3-42EF-9C06-DFA97CBB2A80}" type="pres">
      <dgm:prSet presAssocID="{5420A3B2-DF57-4192-B142-0BFFA5FC91B3}" presName="node" presStyleLbl="node1" presStyleIdx="5" presStyleCnt="7" custScaleX="163467" custRadScaleRad="104880" custRadScaleInc="-3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1B9BEB-E109-461F-AEAA-A68797962A39}" type="pres">
      <dgm:prSet presAssocID="{5420A3B2-DF57-4192-B142-0BFFA5FC91B3}" presName="dummy" presStyleCnt="0"/>
      <dgm:spPr/>
    </dgm:pt>
    <dgm:pt modelId="{620EF965-5AB2-4DAB-A64B-274F22ED4A7C}" type="pres">
      <dgm:prSet presAssocID="{97B6F7AD-82CE-45E2-8BF6-DC1AEB8CCF1B}" presName="sibTrans" presStyleLbl="sibTrans2D1" presStyleIdx="5" presStyleCnt="7"/>
      <dgm:spPr/>
      <dgm:t>
        <a:bodyPr/>
        <a:lstStyle/>
        <a:p>
          <a:endParaRPr lang="es-ES"/>
        </a:p>
      </dgm:t>
    </dgm:pt>
    <dgm:pt modelId="{7AB64F9D-4F5C-4F21-A648-D334AF963E4F}" type="pres">
      <dgm:prSet presAssocID="{100489D3-C108-495C-A192-681C32D11630}" presName="node" presStyleLbl="node1" presStyleIdx="6" presStyleCnt="7" custScaleX="1642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2EBD08-36D8-4C37-9416-A77F2C90554C}" type="pres">
      <dgm:prSet presAssocID="{100489D3-C108-495C-A192-681C32D11630}" presName="dummy" presStyleCnt="0"/>
      <dgm:spPr/>
    </dgm:pt>
    <dgm:pt modelId="{F5FE5698-4332-41A5-BDC6-F1FB58E271D8}" type="pres">
      <dgm:prSet presAssocID="{5CB6B620-97A5-4462-9790-EB1EC2410147}" presName="sibTrans" presStyleLbl="sibTrans2D1" presStyleIdx="6" presStyleCnt="7"/>
      <dgm:spPr/>
      <dgm:t>
        <a:bodyPr/>
        <a:lstStyle/>
        <a:p>
          <a:endParaRPr lang="es-MX"/>
        </a:p>
      </dgm:t>
    </dgm:pt>
  </dgm:ptLst>
  <dgm:cxnLst>
    <dgm:cxn modelId="{143604DF-B7DC-4691-B054-9EABE5F346FE}" type="presOf" srcId="{B80FDAE9-28CF-498A-8849-C541AD0DA1F1}" destId="{355645A7-C636-4FF0-92EA-3DF787AC9DCF}" srcOrd="0" destOrd="0" presId="urn:microsoft.com/office/officeart/2005/8/layout/radial6"/>
    <dgm:cxn modelId="{8E989542-3157-4BCF-BF84-8FF77C3A6431}" type="presOf" srcId="{97F3DD3B-71F3-4D18-895C-69FA28E8CF3C}" destId="{B20C5E53-77C7-485B-95FF-3E90962AA5B9}" srcOrd="0" destOrd="0" presId="urn:microsoft.com/office/officeart/2005/8/layout/radial6"/>
    <dgm:cxn modelId="{691114AE-F155-4423-B8F0-6E6390F064AD}" type="presOf" srcId="{5CB6B620-97A5-4462-9790-EB1EC2410147}" destId="{F5FE5698-4332-41A5-BDC6-F1FB58E271D8}" srcOrd="0" destOrd="0" presId="urn:microsoft.com/office/officeart/2005/8/layout/radial6"/>
    <dgm:cxn modelId="{87AC915C-12FB-4FE0-8D6A-DB0FC5A8E62C}" srcId="{C47A00FA-4D80-4C3E-B693-967066F2670B}" destId="{5420A3B2-DF57-4192-B142-0BFFA5FC91B3}" srcOrd="5" destOrd="0" parTransId="{F02FF490-3529-4B7C-AD50-0B3859FFF9D8}" sibTransId="{97B6F7AD-82CE-45E2-8BF6-DC1AEB8CCF1B}"/>
    <dgm:cxn modelId="{126185F5-E32C-4E02-8590-C20E18F9A6D8}" type="presOf" srcId="{269F9A0F-E75E-40E1-BE65-BA5F7DF11325}" destId="{3859B8CF-0BE5-4B72-8C75-E3BD424B2AA2}" srcOrd="0" destOrd="0" presId="urn:microsoft.com/office/officeart/2005/8/layout/radial6"/>
    <dgm:cxn modelId="{253A7CE1-6A16-4343-BCF3-3F0B47F1C41D}" srcId="{C47A00FA-4D80-4C3E-B693-967066F2670B}" destId="{BCC460F9-69C3-4387-B678-6BF0E88B19DF}" srcOrd="2" destOrd="0" parTransId="{137B99DB-8074-44A8-81C2-49C36F4DE1F5}" sibTransId="{1CD03C6C-B12C-408B-BB4C-4D25D17002DD}"/>
    <dgm:cxn modelId="{53CAE8EE-0FF9-4443-8972-597AAF203820}" type="presOf" srcId="{8495BD4D-171A-45A1-8D00-07352BC81EA2}" destId="{18B7335B-9226-42FD-BBAF-B4FB15111469}" srcOrd="0" destOrd="0" presId="urn:microsoft.com/office/officeart/2005/8/layout/radial6"/>
    <dgm:cxn modelId="{F85B23E3-267C-4706-962B-F324DC5EDCB7}" srcId="{C47A00FA-4D80-4C3E-B693-967066F2670B}" destId="{BDC05238-927F-4658-8AE0-A51BA6C04240}" srcOrd="0" destOrd="0" parTransId="{81B81854-7F0F-4713-9424-663C6760002B}" sibTransId="{B80FDAE9-28CF-498A-8849-C541AD0DA1F1}"/>
    <dgm:cxn modelId="{F3C0ECB5-185B-410F-A49B-4D2DB4D60D9E}" type="presOf" srcId="{97B6F7AD-82CE-45E2-8BF6-DC1AEB8CCF1B}" destId="{620EF965-5AB2-4DAB-A64B-274F22ED4A7C}" srcOrd="0" destOrd="0" presId="urn:microsoft.com/office/officeart/2005/8/layout/radial6"/>
    <dgm:cxn modelId="{6CDADA48-523B-48AB-899E-D167FC580397}" srcId="{C47A00FA-4D80-4C3E-B693-967066F2670B}" destId="{64E98ECB-B3F4-436C-BE13-AC929BC52892}" srcOrd="1" destOrd="0" parTransId="{84A7183A-E56F-4620-A6F5-5DCC1F84118F}" sibTransId="{97F3DD3B-71F3-4D18-895C-69FA28E8CF3C}"/>
    <dgm:cxn modelId="{75656743-C49B-46CD-B73C-9ED61F7659D7}" type="presOf" srcId="{64E98ECB-B3F4-436C-BE13-AC929BC52892}" destId="{E843D579-F237-449B-B593-6876A0998B57}" srcOrd="0" destOrd="0" presId="urn:microsoft.com/office/officeart/2005/8/layout/radial6"/>
    <dgm:cxn modelId="{CD075572-D52A-4E2B-A4EB-2FDE9D44DFC9}" type="presOf" srcId="{1CD03C6C-B12C-408B-BB4C-4D25D17002DD}" destId="{3FD5FCF3-3778-479B-AD20-CAEBA33C4E31}" srcOrd="0" destOrd="0" presId="urn:microsoft.com/office/officeart/2005/8/layout/radial6"/>
    <dgm:cxn modelId="{C87D81DF-4D2B-48DD-8619-31034D8042CE}" type="presOf" srcId="{5A800A41-84C7-4596-A5DD-7953BA203BF7}" destId="{08AD9C4F-00C2-4532-9379-D261B40D879A}" srcOrd="0" destOrd="0" presId="urn:microsoft.com/office/officeart/2005/8/layout/radial6"/>
    <dgm:cxn modelId="{D44A9385-9FA4-4044-B778-7DF989FD09F6}" type="presOf" srcId="{BDC05238-927F-4658-8AE0-A51BA6C04240}" destId="{B4FAE9CF-5742-4D4E-8604-D92D2563D168}" srcOrd="0" destOrd="0" presId="urn:microsoft.com/office/officeart/2005/8/layout/radial6"/>
    <dgm:cxn modelId="{36F9AC9F-33FB-4E0A-8C64-B7AE33C777C7}" srcId="{C47A00FA-4D80-4C3E-B693-967066F2670B}" destId="{269F9A0F-E75E-40E1-BE65-BA5F7DF11325}" srcOrd="3" destOrd="0" parTransId="{F9910C7F-17AD-4E4E-9639-6A3B701359EB}" sibTransId="{5A800A41-84C7-4596-A5DD-7953BA203BF7}"/>
    <dgm:cxn modelId="{50AC1E84-FD91-41CC-8A6C-D21BBDBCB65E}" type="presOf" srcId="{E0624185-18CD-40E4-9105-568D54B02B13}" destId="{83DAC533-F7A7-48C9-AA33-A01664DA6710}" srcOrd="0" destOrd="0" presId="urn:microsoft.com/office/officeart/2005/8/layout/radial6"/>
    <dgm:cxn modelId="{DC515E99-4E0D-46DF-9848-87960A5BAF28}" srcId="{C47A00FA-4D80-4C3E-B693-967066F2670B}" destId="{8495BD4D-171A-45A1-8D00-07352BC81EA2}" srcOrd="4" destOrd="0" parTransId="{800D42A3-1010-47B3-833D-8557A78BEFA5}" sibTransId="{8A73DDC1-4D0C-49EE-9614-2FB782EEE54A}"/>
    <dgm:cxn modelId="{62EDD633-5F7F-4E6C-982F-9AC2C59B6C23}" type="presOf" srcId="{5420A3B2-DF57-4192-B142-0BFFA5FC91B3}" destId="{86221974-9CF3-42EF-9C06-DFA97CBB2A80}" srcOrd="0" destOrd="0" presId="urn:microsoft.com/office/officeart/2005/8/layout/radial6"/>
    <dgm:cxn modelId="{3167F8FE-F45A-4FCB-9AF0-EEED49690B8C}" type="presOf" srcId="{8A73DDC1-4D0C-49EE-9614-2FB782EEE54A}" destId="{A6C130B8-DC32-4EE8-995A-6667F5369029}" srcOrd="0" destOrd="0" presId="urn:microsoft.com/office/officeart/2005/8/layout/radial6"/>
    <dgm:cxn modelId="{873E9580-3FB8-4D99-98E4-7840AC8A489F}" type="presOf" srcId="{BCC460F9-69C3-4387-B678-6BF0E88B19DF}" destId="{F7997EF2-6CFC-4E32-9DBA-528273467DE9}" srcOrd="0" destOrd="0" presId="urn:microsoft.com/office/officeart/2005/8/layout/radial6"/>
    <dgm:cxn modelId="{2B1432A2-C362-4ACD-A635-58EAB042189B}" srcId="{E0624185-18CD-40E4-9105-568D54B02B13}" destId="{C47A00FA-4D80-4C3E-B693-967066F2670B}" srcOrd="0" destOrd="0" parTransId="{03B1963C-9D8D-4906-8F75-3903792CEA8E}" sibTransId="{AAE9C6A0-E1EF-48EE-8A62-5269846F6490}"/>
    <dgm:cxn modelId="{746C5486-F09E-4B3F-9F82-D0D520C83BDE}" srcId="{C47A00FA-4D80-4C3E-B693-967066F2670B}" destId="{100489D3-C108-495C-A192-681C32D11630}" srcOrd="6" destOrd="0" parTransId="{904756D2-7154-44EE-97E3-29D687C1036F}" sibTransId="{5CB6B620-97A5-4462-9790-EB1EC2410147}"/>
    <dgm:cxn modelId="{6B39A84E-1642-4815-ADE6-BEF8B1B1C946}" type="presOf" srcId="{C47A00FA-4D80-4C3E-B693-967066F2670B}" destId="{03F1A9F3-51A4-4ABD-9C55-A1C10C58731B}" srcOrd="0" destOrd="0" presId="urn:microsoft.com/office/officeart/2005/8/layout/radial6"/>
    <dgm:cxn modelId="{8352A678-3D1B-40EC-8C86-28AEAEB75478}" type="presOf" srcId="{100489D3-C108-495C-A192-681C32D11630}" destId="{7AB64F9D-4F5C-4F21-A648-D334AF963E4F}" srcOrd="0" destOrd="0" presId="urn:microsoft.com/office/officeart/2005/8/layout/radial6"/>
    <dgm:cxn modelId="{7B516AFE-C5D3-4670-B944-DD64952EEA2C}" type="presParOf" srcId="{83DAC533-F7A7-48C9-AA33-A01664DA6710}" destId="{03F1A9F3-51A4-4ABD-9C55-A1C10C58731B}" srcOrd="0" destOrd="0" presId="urn:microsoft.com/office/officeart/2005/8/layout/radial6"/>
    <dgm:cxn modelId="{5B9743A3-5D59-410A-B48D-796276ACA217}" type="presParOf" srcId="{83DAC533-F7A7-48C9-AA33-A01664DA6710}" destId="{B4FAE9CF-5742-4D4E-8604-D92D2563D168}" srcOrd="1" destOrd="0" presId="urn:microsoft.com/office/officeart/2005/8/layout/radial6"/>
    <dgm:cxn modelId="{B86E64FC-D9D0-4544-AF4D-245546F2B347}" type="presParOf" srcId="{83DAC533-F7A7-48C9-AA33-A01664DA6710}" destId="{8BE0D0AB-4C08-40B1-B4EA-97385BAD7081}" srcOrd="2" destOrd="0" presId="urn:microsoft.com/office/officeart/2005/8/layout/radial6"/>
    <dgm:cxn modelId="{FFFDEE35-E33A-47BF-9216-94D17D056E45}" type="presParOf" srcId="{83DAC533-F7A7-48C9-AA33-A01664DA6710}" destId="{355645A7-C636-4FF0-92EA-3DF787AC9DCF}" srcOrd="3" destOrd="0" presId="urn:microsoft.com/office/officeart/2005/8/layout/radial6"/>
    <dgm:cxn modelId="{2B53D8C6-C3BC-419B-9D4C-30651D82B332}" type="presParOf" srcId="{83DAC533-F7A7-48C9-AA33-A01664DA6710}" destId="{E843D579-F237-449B-B593-6876A0998B57}" srcOrd="4" destOrd="0" presId="urn:microsoft.com/office/officeart/2005/8/layout/radial6"/>
    <dgm:cxn modelId="{F1D8F0D2-2ACB-47E0-B536-2DAD56F20987}" type="presParOf" srcId="{83DAC533-F7A7-48C9-AA33-A01664DA6710}" destId="{6E3824B6-7C77-4CC9-999F-796F282A5A58}" srcOrd="5" destOrd="0" presId="urn:microsoft.com/office/officeart/2005/8/layout/radial6"/>
    <dgm:cxn modelId="{B9F40184-60F1-4084-8EB8-E2C6F7458050}" type="presParOf" srcId="{83DAC533-F7A7-48C9-AA33-A01664DA6710}" destId="{B20C5E53-77C7-485B-95FF-3E90962AA5B9}" srcOrd="6" destOrd="0" presId="urn:microsoft.com/office/officeart/2005/8/layout/radial6"/>
    <dgm:cxn modelId="{B76FDC82-0F15-4CA7-A431-C93A0A971B33}" type="presParOf" srcId="{83DAC533-F7A7-48C9-AA33-A01664DA6710}" destId="{F7997EF2-6CFC-4E32-9DBA-528273467DE9}" srcOrd="7" destOrd="0" presId="urn:microsoft.com/office/officeart/2005/8/layout/radial6"/>
    <dgm:cxn modelId="{06C65C01-9F67-4574-87C1-F965290BF165}" type="presParOf" srcId="{83DAC533-F7A7-48C9-AA33-A01664DA6710}" destId="{20919FF0-D735-4D72-9C8C-39FD8B1CA6F0}" srcOrd="8" destOrd="0" presId="urn:microsoft.com/office/officeart/2005/8/layout/radial6"/>
    <dgm:cxn modelId="{8574469E-7143-4C73-A7C2-2EDD0FFE5818}" type="presParOf" srcId="{83DAC533-F7A7-48C9-AA33-A01664DA6710}" destId="{3FD5FCF3-3778-479B-AD20-CAEBA33C4E31}" srcOrd="9" destOrd="0" presId="urn:microsoft.com/office/officeart/2005/8/layout/radial6"/>
    <dgm:cxn modelId="{9EEC280D-3921-4553-9B2F-58D2F90A59AB}" type="presParOf" srcId="{83DAC533-F7A7-48C9-AA33-A01664DA6710}" destId="{3859B8CF-0BE5-4B72-8C75-E3BD424B2AA2}" srcOrd="10" destOrd="0" presId="urn:microsoft.com/office/officeart/2005/8/layout/radial6"/>
    <dgm:cxn modelId="{555D8E6E-F966-4F9A-BD93-A779B2784625}" type="presParOf" srcId="{83DAC533-F7A7-48C9-AA33-A01664DA6710}" destId="{8CBB1045-C39B-4ED7-B43F-D8265D42D1AB}" srcOrd="11" destOrd="0" presId="urn:microsoft.com/office/officeart/2005/8/layout/radial6"/>
    <dgm:cxn modelId="{545725CB-4AF5-4C5C-8CF4-B4EB73CC78D2}" type="presParOf" srcId="{83DAC533-F7A7-48C9-AA33-A01664DA6710}" destId="{08AD9C4F-00C2-4532-9379-D261B40D879A}" srcOrd="12" destOrd="0" presId="urn:microsoft.com/office/officeart/2005/8/layout/radial6"/>
    <dgm:cxn modelId="{DDED849F-BF88-4C4D-BECA-DA7D6EDB99D0}" type="presParOf" srcId="{83DAC533-F7A7-48C9-AA33-A01664DA6710}" destId="{18B7335B-9226-42FD-BBAF-B4FB15111469}" srcOrd="13" destOrd="0" presId="urn:microsoft.com/office/officeart/2005/8/layout/radial6"/>
    <dgm:cxn modelId="{3CDD46A1-4F7D-4175-BF30-D8A48A97858B}" type="presParOf" srcId="{83DAC533-F7A7-48C9-AA33-A01664DA6710}" destId="{CB29DBB6-34C2-4741-8EC4-A146FDAFDF91}" srcOrd="14" destOrd="0" presId="urn:microsoft.com/office/officeart/2005/8/layout/radial6"/>
    <dgm:cxn modelId="{2C89DCCF-F422-417A-B067-E25AC4ADA393}" type="presParOf" srcId="{83DAC533-F7A7-48C9-AA33-A01664DA6710}" destId="{A6C130B8-DC32-4EE8-995A-6667F5369029}" srcOrd="15" destOrd="0" presId="urn:microsoft.com/office/officeart/2005/8/layout/radial6"/>
    <dgm:cxn modelId="{B12A6E8A-5D13-4ACE-8BB4-83ADCB984EEC}" type="presParOf" srcId="{83DAC533-F7A7-48C9-AA33-A01664DA6710}" destId="{86221974-9CF3-42EF-9C06-DFA97CBB2A80}" srcOrd="16" destOrd="0" presId="urn:microsoft.com/office/officeart/2005/8/layout/radial6"/>
    <dgm:cxn modelId="{F982E9C1-159A-42EF-9EF0-BD6E21B1A10A}" type="presParOf" srcId="{83DAC533-F7A7-48C9-AA33-A01664DA6710}" destId="{541B9BEB-E109-461F-AEAA-A68797962A39}" srcOrd="17" destOrd="0" presId="urn:microsoft.com/office/officeart/2005/8/layout/radial6"/>
    <dgm:cxn modelId="{386852D7-1B45-460C-B204-9310BD281733}" type="presParOf" srcId="{83DAC533-F7A7-48C9-AA33-A01664DA6710}" destId="{620EF965-5AB2-4DAB-A64B-274F22ED4A7C}" srcOrd="18" destOrd="0" presId="urn:microsoft.com/office/officeart/2005/8/layout/radial6"/>
    <dgm:cxn modelId="{A4706CE1-AFE1-42D9-BA90-725E4EC80442}" type="presParOf" srcId="{83DAC533-F7A7-48C9-AA33-A01664DA6710}" destId="{7AB64F9D-4F5C-4F21-A648-D334AF963E4F}" srcOrd="19" destOrd="0" presId="urn:microsoft.com/office/officeart/2005/8/layout/radial6"/>
    <dgm:cxn modelId="{8371BD27-4B66-4CB2-B9A1-A5BCE5D987B2}" type="presParOf" srcId="{83DAC533-F7A7-48C9-AA33-A01664DA6710}" destId="{5A2EBD08-36D8-4C37-9416-A77F2C90554C}" srcOrd="20" destOrd="0" presId="urn:microsoft.com/office/officeart/2005/8/layout/radial6"/>
    <dgm:cxn modelId="{A80FABB2-DF05-449A-91A6-B06373FF5B91}" type="presParOf" srcId="{83DAC533-F7A7-48C9-AA33-A01664DA6710}" destId="{F5FE5698-4332-41A5-BDC6-F1FB58E271D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624185-18CD-40E4-9105-568D54B02B13}" type="doc">
      <dgm:prSet loTypeId="urn:microsoft.com/office/officeart/2005/8/layout/radial6" loCatId="cycle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7A00FA-4D80-4C3E-B693-967066F2670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sz="1800" b="1" dirty="0" smtClean="0">
              <a:latin typeface="+mn-lt"/>
            </a:rPr>
            <a:t>TRIMESTRAL</a:t>
          </a:r>
          <a:endParaRPr lang="es-ES" sz="1800" b="1" dirty="0">
            <a:latin typeface="+mn-lt"/>
          </a:endParaRPr>
        </a:p>
      </dgm:t>
    </dgm:pt>
    <dgm:pt modelId="{03B1963C-9D8D-4906-8F75-3903792CEA8E}" type="parTrans" cxnId="{2B1432A2-C362-4ACD-A635-58EAB042189B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AAE9C6A0-E1EF-48EE-8A62-5269846F6490}" type="sibTrans" cxnId="{2B1432A2-C362-4ACD-A635-58EAB042189B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DC05238-927F-4658-8AE0-A51BA6C04240}">
      <dgm:prSet phldrT="[Texto]" custT="1"/>
      <dgm:spPr/>
      <dgm:t>
        <a:bodyPr/>
        <a:lstStyle/>
        <a:p>
          <a:r>
            <a:rPr lang="es-ES" sz="1600" b="1" dirty="0" smtClean="0">
              <a:latin typeface="+mn-lt"/>
            </a:rPr>
            <a:t>Programas sociales</a:t>
          </a:r>
          <a:endParaRPr lang="es-ES" sz="1600" b="1" dirty="0">
            <a:latin typeface="+mn-lt"/>
          </a:endParaRPr>
        </a:p>
      </dgm:t>
    </dgm:pt>
    <dgm:pt modelId="{81B81854-7F0F-4713-9424-663C6760002B}" type="parTrans" cxnId="{F85B23E3-267C-4706-962B-F324DC5EDCB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80FDAE9-28CF-498A-8849-C541AD0DA1F1}" type="sibTrans" cxnId="{F85B23E3-267C-4706-962B-F324DC5EDCB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64E98ECB-B3F4-436C-BE13-AC929BC52892}">
      <dgm:prSet phldrT="[Texto]" custT="1"/>
      <dgm:spPr/>
      <dgm:t>
        <a:bodyPr/>
        <a:lstStyle/>
        <a:p>
          <a:r>
            <a:rPr lang="es-ES" sz="1600" b="1" dirty="0" smtClean="0">
              <a:latin typeface="+mn-lt"/>
            </a:rPr>
            <a:t>Leyes, reglamentos</a:t>
          </a:r>
          <a:endParaRPr lang="es-ES" sz="1600" b="1" dirty="0">
            <a:latin typeface="+mn-lt"/>
          </a:endParaRPr>
        </a:p>
      </dgm:t>
    </dgm:pt>
    <dgm:pt modelId="{84A7183A-E56F-4620-A6F5-5DCC1F84118F}" type="parTrans" cxnId="{6CDADA48-523B-48AB-899E-D167FC58039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97F3DD3B-71F3-4D18-895C-69FA28E8CF3C}" type="sibTrans" cxnId="{6CDADA48-523B-48AB-899E-D167FC58039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CC460F9-69C3-4387-B678-6BF0E88B19DF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Convocatorias  a  concurso  </a:t>
          </a:r>
          <a:endParaRPr lang="es-ES" sz="1600" b="1" dirty="0">
            <a:latin typeface="+mn-lt"/>
          </a:endParaRPr>
        </a:p>
      </dgm:t>
    </dgm:pt>
    <dgm:pt modelId="{137B99DB-8074-44A8-81C2-49C36F4DE1F5}" type="parTrans" cxnId="{253A7CE1-6A16-4343-BCF3-3F0B47F1C41D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1CD03C6C-B12C-408B-BB4C-4D25D17002DD}" type="sibTrans" cxnId="{253A7CE1-6A16-4343-BCF3-3F0B47F1C41D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269F9A0F-E75E-40E1-BE65-BA5F7DF11325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Adjudicaciones directas </a:t>
          </a:r>
          <a:endParaRPr lang="es-ES" sz="1600" b="1" dirty="0">
            <a:latin typeface="+mn-lt"/>
          </a:endParaRPr>
        </a:p>
      </dgm:t>
    </dgm:pt>
    <dgm:pt modelId="{F9910C7F-17AD-4E4E-9639-6A3B701359EB}" type="parTrans" cxnId="{36F9AC9F-33FB-4E0A-8C64-B7AE33C777C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5A800A41-84C7-4596-A5DD-7953BA203BF7}" type="sibTrans" cxnId="{36F9AC9F-33FB-4E0A-8C64-B7AE33C777C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495BD4D-171A-45A1-8D00-07352BC81EA2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Padrón </a:t>
          </a:r>
          <a:r>
            <a:rPr lang="es-MX" sz="1600" b="1" dirty="0" err="1" smtClean="0">
              <a:latin typeface="+mn-lt"/>
            </a:rPr>
            <a:t>inm</a:t>
          </a:r>
          <a:r>
            <a:rPr lang="es-MX" sz="1600" b="1" dirty="0" smtClean="0">
              <a:latin typeface="+mn-lt"/>
            </a:rPr>
            <a:t>. </a:t>
          </a:r>
          <a:r>
            <a:rPr lang="es-MX" sz="1600" b="1" dirty="0" err="1" smtClean="0">
              <a:latin typeface="+mn-lt"/>
            </a:rPr>
            <a:t>Veh</a:t>
          </a:r>
          <a:r>
            <a:rPr lang="es-MX" sz="1600" b="1" dirty="0" smtClean="0">
              <a:latin typeface="+mn-lt"/>
            </a:rPr>
            <a:t>.</a:t>
          </a:r>
          <a:endParaRPr lang="es-ES" sz="1600" b="1" dirty="0">
            <a:latin typeface="+mn-lt"/>
          </a:endParaRPr>
        </a:p>
      </dgm:t>
    </dgm:pt>
    <dgm:pt modelId="{800D42A3-1010-47B3-833D-8557A78BEFA5}" type="parTrans" cxnId="{DC515E99-4E0D-46DF-9848-87960A5BAF28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A73DDC1-4D0C-49EE-9614-2FB782EEE54A}" type="sibTrans" cxnId="{DC515E99-4E0D-46DF-9848-87960A5BAF28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5420A3B2-DF57-4192-B142-0BFFA5FC91B3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Resoluciones</a:t>
          </a:r>
          <a:endParaRPr lang="es-ES" sz="1600" b="1" dirty="0">
            <a:latin typeface="+mn-lt"/>
          </a:endParaRPr>
        </a:p>
      </dgm:t>
    </dgm:pt>
    <dgm:pt modelId="{F02FF490-3529-4B7C-AD50-0B3859FFF9D8}" type="parTrans" cxnId="{87AC915C-12FB-4FE0-8D6A-DB0FC5A8E62C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97B6F7AD-82CE-45E2-8BF6-DC1AEB8CCF1B}" type="sibTrans" cxnId="{87AC915C-12FB-4FE0-8D6A-DB0FC5A8E62C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3DAC533-F7A7-48C9-AA33-A01664DA6710}" type="pres">
      <dgm:prSet presAssocID="{E0624185-18CD-40E4-9105-568D54B02B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F1A9F3-51A4-4ABD-9C55-A1C10C58731B}" type="pres">
      <dgm:prSet presAssocID="{C47A00FA-4D80-4C3E-B693-967066F2670B}" presName="centerShape" presStyleLbl="node0" presStyleIdx="0" presStyleCnt="1" custScaleX="132352" custScaleY="116012"/>
      <dgm:spPr/>
      <dgm:t>
        <a:bodyPr/>
        <a:lstStyle/>
        <a:p>
          <a:endParaRPr lang="es-ES"/>
        </a:p>
      </dgm:t>
    </dgm:pt>
    <dgm:pt modelId="{B4FAE9CF-5742-4D4E-8604-D92D2563D168}" type="pres">
      <dgm:prSet presAssocID="{BDC05238-927F-4658-8AE0-A51BA6C04240}" presName="node" presStyleLbl="node1" presStyleIdx="0" presStyleCnt="6" custScaleX="157506" custRadScaleRad="100104" custRadScaleInc="7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0D0AB-4C08-40B1-B4EA-97385BAD7081}" type="pres">
      <dgm:prSet presAssocID="{BDC05238-927F-4658-8AE0-A51BA6C04240}" presName="dummy" presStyleCnt="0"/>
      <dgm:spPr/>
    </dgm:pt>
    <dgm:pt modelId="{355645A7-C636-4FF0-92EA-3DF787AC9DCF}" type="pres">
      <dgm:prSet presAssocID="{B80FDAE9-28CF-498A-8849-C541AD0DA1F1}" presName="sibTrans" presStyleLbl="sibTrans2D1" presStyleIdx="0" presStyleCnt="6"/>
      <dgm:spPr/>
      <dgm:t>
        <a:bodyPr/>
        <a:lstStyle/>
        <a:p>
          <a:endParaRPr lang="es-ES"/>
        </a:p>
      </dgm:t>
    </dgm:pt>
    <dgm:pt modelId="{E843D579-F237-449B-B593-6876A0998B57}" type="pres">
      <dgm:prSet presAssocID="{64E98ECB-B3F4-436C-BE13-AC929BC52892}" presName="node" presStyleLbl="node1" presStyleIdx="1" presStyleCnt="6" custScaleX="178584" custRadScaleRad="109291" custRadScaleInc="10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824B6-7C77-4CC9-999F-796F282A5A58}" type="pres">
      <dgm:prSet presAssocID="{64E98ECB-B3F4-436C-BE13-AC929BC52892}" presName="dummy" presStyleCnt="0"/>
      <dgm:spPr/>
    </dgm:pt>
    <dgm:pt modelId="{B20C5E53-77C7-485B-95FF-3E90962AA5B9}" type="pres">
      <dgm:prSet presAssocID="{97F3DD3B-71F3-4D18-895C-69FA28E8CF3C}" presName="sibTrans" presStyleLbl="sibTrans2D1" presStyleIdx="1" presStyleCnt="6" custScaleX="96938"/>
      <dgm:spPr/>
      <dgm:t>
        <a:bodyPr/>
        <a:lstStyle/>
        <a:p>
          <a:endParaRPr lang="es-ES"/>
        </a:p>
      </dgm:t>
    </dgm:pt>
    <dgm:pt modelId="{F7997EF2-6CFC-4E32-9DBA-528273467DE9}" type="pres">
      <dgm:prSet presAssocID="{BCC460F9-69C3-4387-B678-6BF0E88B19DF}" presName="node" presStyleLbl="node1" presStyleIdx="2" presStyleCnt="6" custScaleX="171124" custRadScaleRad="106810" custRadScaleInc="-8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19FF0-D735-4D72-9C8C-39FD8B1CA6F0}" type="pres">
      <dgm:prSet presAssocID="{BCC460F9-69C3-4387-B678-6BF0E88B19DF}" presName="dummy" presStyleCnt="0"/>
      <dgm:spPr/>
    </dgm:pt>
    <dgm:pt modelId="{3FD5FCF3-3778-479B-AD20-CAEBA33C4E31}" type="pres">
      <dgm:prSet presAssocID="{1CD03C6C-B12C-408B-BB4C-4D25D17002DD}" presName="sibTrans" presStyleLbl="sibTrans2D1" presStyleIdx="2" presStyleCnt="6"/>
      <dgm:spPr/>
      <dgm:t>
        <a:bodyPr/>
        <a:lstStyle/>
        <a:p>
          <a:endParaRPr lang="es-ES"/>
        </a:p>
      </dgm:t>
    </dgm:pt>
    <dgm:pt modelId="{3859B8CF-0BE5-4B72-8C75-E3BD424B2AA2}" type="pres">
      <dgm:prSet presAssocID="{269F9A0F-E75E-40E1-BE65-BA5F7DF11325}" presName="node" presStyleLbl="node1" presStyleIdx="3" presStyleCnt="6" custScaleX="1643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B1045-C39B-4ED7-B43F-D8265D42D1AB}" type="pres">
      <dgm:prSet presAssocID="{269F9A0F-E75E-40E1-BE65-BA5F7DF11325}" presName="dummy" presStyleCnt="0"/>
      <dgm:spPr/>
    </dgm:pt>
    <dgm:pt modelId="{08AD9C4F-00C2-4532-9379-D261B40D879A}" type="pres">
      <dgm:prSet presAssocID="{5A800A41-84C7-4596-A5DD-7953BA203BF7}" presName="sibTrans" presStyleLbl="sibTrans2D1" presStyleIdx="3" presStyleCnt="6"/>
      <dgm:spPr/>
      <dgm:t>
        <a:bodyPr/>
        <a:lstStyle/>
        <a:p>
          <a:endParaRPr lang="es-ES"/>
        </a:p>
      </dgm:t>
    </dgm:pt>
    <dgm:pt modelId="{18B7335B-9226-42FD-BBAF-B4FB15111469}" type="pres">
      <dgm:prSet presAssocID="{8495BD4D-171A-45A1-8D00-07352BC81EA2}" presName="node" presStyleLbl="node1" presStyleIdx="4" presStyleCnt="6" custScaleX="196082" custRadScaleRad="114146" custRadScaleInc="248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9DBB6-34C2-4741-8EC4-A146FDAFDF91}" type="pres">
      <dgm:prSet presAssocID="{8495BD4D-171A-45A1-8D00-07352BC81EA2}" presName="dummy" presStyleCnt="0"/>
      <dgm:spPr/>
    </dgm:pt>
    <dgm:pt modelId="{A6C130B8-DC32-4EE8-995A-6667F5369029}" type="pres">
      <dgm:prSet presAssocID="{8A73DDC1-4D0C-49EE-9614-2FB782EEE54A}" presName="sibTrans" presStyleLbl="sibTrans2D1" presStyleIdx="4" presStyleCnt="6"/>
      <dgm:spPr/>
      <dgm:t>
        <a:bodyPr/>
        <a:lstStyle/>
        <a:p>
          <a:endParaRPr lang="es-ES"/>
        </a:p>
      </dgm:t>
    </dgm:pt>
    <dgm:pt modelId="{86221974-9CF3-42EF-9C06-DFA97CBB2A80}" type="pres">
      <dgm:prSet presAssocID="{5420A3B2-DF57-4192-B142-0BFFA5FC91B3}" presName="node" presStyleLbl="node1" presStyleIdx="5" presStyleCnt="6" custScaleX="163467" custRadScaleRad="104880" custRadScaleInc="-3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1B9BEB-E109-461F-AEAA-A68797962A39}" type="pres">
      <dgm:prSet presAssocID="{5420A3B2-DF57-4192-B142-0BFFA5FC91B3}" presName="dummy" presStyleCnt="0"/>
      <dgm:spPr/>
    </dgm:pt>
    <dgm:pt modelId="{620EF965-5AB2-4DAB-A64B-274F22ED4A7C}" type="pres">
      <dgm:prSet presAssocID="{97B6F7AD-82CE-45E2-8BF6-DC1AEB8CCF1B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0A840020-D0A5-4CC1-8EC8-7CBE5C086EA0}" type="presOf" srcId="{B80FDAE9-28CF-498A-8849-C541AD0DA1F1}" destId="{355645A7-C636-4FF0-92EA-3DF787AC9DCF}" srcOrd="0" destOrd="0" presId="urn:microsoft.com/office/officeart/2005/8/layout/radial6"/>
    <dgm:cxn modelId="{87AC915C-12FB-4FE0-8D6A-DB0FC5A8E62C}" srcId="{C47A00FA-4D80-4C3E-B693-967066F2670B}" destId="{5420A3B2-DF57-4192-B142-0BFFA5FC91B3}" srcOrd="5" destOrd="0" parTransId="{F02FF490-3529-4B7C-AD50-0B3859FFF9D8}" sibTransId="{97B6F7AD-82CE-45E2-8BF6-DC1AEB8CCF1B}"/>
    <dgm:cxn modelId="{2B1432A2-C362-4ACD-A635-58EAB042189B}" srcId="{E0624185-18CD-40E4-9105-568D54B02B13}" destId="{C47A00FA-4D80-4C3E-B693-967066F2670B}" srcOrd="0" destOrd="0" parTransId="{03B1963C-9D8D-4906-8F75-3903792CEA8E}" sibTransId="{AAE9C6A0-E1EF-48EE-8A62-5269846F6490}"/>
    <dgm:cxn modelId="{2000EAE0-12A5-4B23-BEC1-177BDB353D55}" type="presOf" srcId="{269F9A0F-E75E-40E1-BE65-BA5F7DF11325}" destId="{3859B8CF-0BE5-4B72-8C75-E3BD424B2AA2}" srcOrd="0" destOrd="0" presId="urn:microsoft.com/office/officeart/2005/8/layout/radial6"/>
    <dgm:cxn modelId="{A05D0142-FCE2-40B0-A20D-FAE6CDD2D099}" type="presOf" srcId="{E0624185-18CD-40E4-9105-568D54B02B13}" destId="{83DAC533-F7A7-48C9-AA33-A01664DA6710}" srcOrd="0" destOrd="0" presId="urn:microsoft.com/office/officeart/2005/8/layout/radial6"/>
    <dgm:cxn modelId="{AED3B59A-392A-4112-B6E9-1EB45866B5AE}" type="presOf" srcId="{8495BD4D-171A-45A1-8D00-07352BC81EA2}" destId="{18B7335B-9226-42FD-BBAF-B4FB15111469}" srcOrd="0" destOrd="0" presId="urn:microsoft.com/office/officeart/2005/8/layout/radial6"/>
    <dgm:cxn modelId="{9C591283-40B4-4857-B17C-6F4D0987D3A7}" type="presOf" srcId="{5420A3B2-DF57-4192-B142-0BFFA5FC91B3}" destId="{86221974-9CF3-42EF-9C06-DFA97CBB2A80}" srcOrd="0" destOrd="0" presId="urn:microsoft.com/office/officeart/2005/8/layout/radial6"/>
    <dgm:cxn modelId="{126CBF74-3539-404A-9CE3-CAEA80FA1E84}" type="presOf" srcId="{C47A00FA-4D80-4C3E-B693-967066F2670B}" destId="{03F1A9F3-51A4-4ABD-9C55-A1C10C58731B}" srcOrd="0" destOrd="0" presId="urn:microsoft.com/office/officeart/2005/8/layout/radial6"/>
    <dgm:cxn modelId="{11EBB205-2230-4224-8334-CA649733A4C3}" type="presOf" srcId="{5A800A41-84C7-4596-A5DD-7953BA203BF7}" destId="{08AD9C4F-00C2-4532-9379-D261B40D879A}" srcOrd="0" destOrd="0" presId="urn:microsoft.com/office/officeart/2005/8/layout/radial6"/>
    <dgm:cxn modelId="{64347624-AD14-400C-8703-6B952D1EE6B9}" type="presOf" srcId="{64E98ECB-B3F4-436C-BE13-AC929BC52892}" destId="{E843D579-F237-449B-B593-6876A0998B57}" srcOrd="0" destOrd="0" presId="urn:microsoft.com/office/officeart/2005/8/layout/radial6"/>
    <dgm:cxn modelId="{1AB92E65-CE7A-41E4-A526-A1F4A84457D7}" type="presOf" srcId="{BCC460F9-69C3-4387-B678-6BF0E88B19DF}" destId="{F7997EF2-6CFC-4E32-9DBA-528273467DE9}" srcOrd="0" destOrd="0" presId="urn:microsoft.com/office/officeart/2005/8/layout/radial6"/>
    <dgm:cxn modelId="{E0D0DA05-3F2B-492C-A952-06256E4F4270}" type="presOf" srcId="{BDC05238-927F-4658-8AE0-A51BA6C04240}" destId="{B4FAE9CF-5742-4D4E-8604-D92D2563D168}" srcOrd="0" destOrd="0" presId="urn:microsoft.com/office/officeart/2005/8/layout/radial6"/>
    <dgm:cxn modelId="{A2ED27F0-3ADD-429C-BE43-15F07549F3EE}" type="presOf" srcId="{97B6F7AD-82CE-45E2-8BF6-DC1AEB8CCF1B}" destId="{620EF965-5AB2-4DAB-A64B-274F22ED4A7C}" srcOrd="0" destOrd="0" presId="urn:microsoft.com/office/officeart/2005/8/layout/radial6"/>
    <dgm:cxn modelId="{6CDADA48-523B-48AB-899E-D167FC580397}" srcId="{C47A00FA-4D80-4C3E-B693-967066F2670B}" destId="{64E98ECB-B3F4-436C-BE13-AC929BC52892}" srcOrd="1" destOrd="0" parTransId="{84A7183A-E56F-4620-A6F5-5DCC1F84118F}" sibTransId="{97F3DD3B-71F3-4D18-895C-69FA28E8CF3C}"/>
    <dgm:cxn modelId="{69337E11-F40F-4547-8F81-DE7F76609BE1}" type="presOf" srcId="{97F3DD3B-71F3-4D18-895C-69FA28E8CF3C}" destId="{B20C5E53-77C7-485B-95FF-3E90962AA5B9}" srcOrd="0" destOrd="0" presId="urn:microsoft.com/office/officeart/2005/8/layout/radial6"/>
    <dgm:cxn modelId="{DC515E99-4E0D-46DF-9848-87960A5BAF28}" srcId="{C47A00FA-4D80-4C3E-B693-967066F2670B}" destId="{8495BD4D-171A-45A1-8D00-07352BC81EA2}" srcOrd="4" destOrd="0" parTransId="{800D42A3-1010-47B3-833D-8557A78BEFA5}" sibTransId="{8A73DDC1-4D0C-49EE-9614-2FB782EEE54A}"/>
    <dgm:cxn modelId="{36F9AC9F-33FB-4E0A-8C64-B7AE33C777C7}" srcId="{C47A00FA-4D80-4C3E-B693-967066F2670B}" destId="{269F9A0F-E75E-40E1-BE65-BA5F7DF11325}" srcOrd="3" destOrd="0" parTransId="{F9910C7F-17AD-4E4E-9639-6A3B701359EB}" sibTransId="{5A800A41-84C7-4596-A5DD-7953BA203BF7}"/>
    <dgm:cxn modelId="{253A7CE1-6A16-4343-BCF3-3F0B47F1C41D}" srcId="{C47A00FA-4D80-4C3E-B693-967066F2670B}" destId="{BCC460F9-69C3-4387-B678-6BF0E88B19DF}" srcOrd="2" destOrd="0" parTransId="{137B99DB-8074-44A8-81C2-49C36F4DE1F5}" sibTransId="{1CD03C6C-B12C-408B-BB4C-4D25D17002DD}"/>
    <dgm:cxn modelId="{891C427E-823B-4219-8102-75E8948B140D}" type="presOf" srcId="{8A73DDC1-4D0C-49EE-9614-2FB782EEE54A}" destId="{A6C130B8-DC32-4EE8-995A-6667F5369029}" srcOrd="0" destOrd="0" presId="urn:microsoft.com/office/officeart/2005/8/layout/radial6"/>
    <dgm:cxn modelId="{F85B23E3-267C-4706-962B-F324DC5EDCB7}" srcId="{C47A00FA-4D80-4C3E-B693-967066F2670B}" destId="{BDC05238-927F-4658-8AE0-A51BA6C04240}" srcOrd="0" destOrd="0" parTransId="{81B81854-7F0F-4713-9424-663C6760002B}" sibTransId="{B80FDAE9-28CF-498A-8849-C541AD0DA1F1}"/>
    <dgm:cxn modelId="{BFCF8696-9D26-4D63-AFEB-F1E0AB488676}" type="presOf" srcId="{1CD03C6C-B12C-408B-BB4C-4D25D17002DD}" destId="{3FD5FCF3-3778-479B-AD20-CAEBA33C4E31}" srcOrd="0" destOrd="0" presId="urn:microsoft.com/office/officeart/2005/8/layout/radial6"/>
    <dgm:cxn modelId="{486A0BC7-3CAA-404E-89CD-A31354CDA8EA}" type="presParOf" srcId="{83DAC533-F7A7-48C9-AA33-A01664DA6710}" destId="{03F1A9F3-51A4-4ABD-9C55-A1C10C58731B}" srcOrd="0" destOrd="0" presId="urn:microsoft.com/office/officeart/2005/8/layout/radial6"/>
    <dgm:cxn modelId="{F3C6B0CC-1FAC-44F0-917A-D8874D631B10}" type="presParOf" srcId="{83DAC533-F7A7-48C9-AA33-A01664DA6710}" destId="{B4FAE9CF-5742-4D4E-8604-D92D2563D168}" srcOrd="1" destOrd="0" presId="urn:microsoft.com/office/officeart/2005/8/layout/radial6"/>
    <dgm:cxn modelId="{A425C1A4-ED04-403F-BCFE-A11F019F4EA3}" type="presParOf" srcId="{83DAC533-F7A7-48C9-AA33-A01664DA6710}" destId="{8BE0D0AB-4C08-40B1-B4EA-97385BAD7081}" srcOrd="2" destOrd="0" presId="urn:microsoft.com/office/officeart/2005/8/layout/radial6"/>
    <dgm:cxn modelId="{DA630CA1-F84A-4087-B8E6-031211F61056}" type="presParOf" srcId="{83DAC533-F7A7-48C9-AA33-A01664DA6710}" destId="{355645A7-C636-4FF0-92EA-3DF787AC9DCF}" srcOrd="3" destOrd="0" presId="urn:microsoft.com/office/officeart/2005/8/layout/radial6"/>
    <dgm:cxn modelId="{0B7DFD05-22E3-457A-83F4-E862980E1FC3}" type="presParOf" srcId="{83DAC533-F7A7-48C9-AA33-A01664DA6710}" destId="{E843D579-F237-449B-B593-6876A0998B57}" srcOrd="4" destOrd="0" presId="urn:microsoft.com/office/officeart/2005/8/layout/radial6"/>
    <dgm:cxn modelId="{71C6A3C0-6517-4176-9556-6325C6D76AB1}" type="presParOf" srcId="{83DAC533-F7A7-48C9-AA33-A01664DA6710}" destId="{6E3824B6-7C77-4CC9-999F-796F282A5A58}" srcOrd="5" destOrd="0" presId="urn:microsoft.com/office/officeart/2005/8/layout/radial6"/>
    <dgm:cxn modelId="{EECECCE2-3FC1-433D-8B1B-8C2097E96BD4}" type="presParOf" srcId="{83DAC533-F7A7-48C9-AA33-A01664DA6710}" destId="{B20C5E53-77C7-485B-95FF-3E90962AA5B9}" srcOrd="6" destOrd="0" presId="urn:microsoft.com/office/officeart/2005/8/layout/radial6"/>
    <dgm:cxn modelId="{3C8C0766-94C9-4829-8ADA-060F7E427AD2}" type="presParOf" srcId="{83DAC533-F7A7-48C9-AA33-A01664DA6710}" destId="{F7997EF2-6CFC-4E32-9DBA-528273467DE9}" srcOrd="7" destOrd="0" presId="urn:microsoft.com/office/officeart/2005/8/layout/radial6"/>
    <dgm:cxn modelId="{A30E0640-0ECD-4DA4-A944-72AFE646F4C3}" type="presParOf" srcId="{83DAC533-F7A7-48C9-AA33-A01664DA6710}" destId="{20919FF0-D735-4D72-9C8C-39FD8B1CA6F0}" srcOrd="8" destOrd="0" presId="urn:microsoft.com/office/officeart/2005/8/layout/radial6"/>
    <dgm:cxn modelId="{C9BF50C4-AFC9-45CA-9F21-F0D430835340}" type="presParOf" srcId="{83DAC533-F7A7-48C9-AA33-A01664DA6710}" destId="{3FD5FCF3-3778-479B-AD20-CAEBA33C4E31}" srcOrd="9" destOrd="0" presId="urn:microsoft.com/office/officeart/2005/8/layout/radial6"/>
    <dgm:cxn modelId="{23EFE494-B003-44A4-AAD1-5813269D0F4D}" type="presParOf" srcId="{83DAC533-F7A7-48C9-AA33-A01664DA6710}" destId="{3859B8CF-0BE5-4B72-8C75-E3BD424B2AA2}" srcOrd="10" destOrd="0" presId="urn:microsoft.com/office/officeart/2005/8/layout/radial6"/>
    <dgm:cxn modelId="{FD62C9CE-941D-4239-8A7E-941F50A68647}" type="presParOf" srcId="{83DAC533-F7A7-48C9-AA33-A01664DA6710}" destId="{8CBB1045-C39B-4ED7-B43F-D8265D42D1AB}" srcOrd="11" destOrd="0" presId="urn:microsoft.com/office/officeart/2005/8/layout/radial6"/>
    <dgm:cxn modelId="{A04A4C49-D469-4268-A196-D5E81DC876AE}" type="presParOf" srcId="{83DAC533-F7A7-48C9-AA33-A01664DA6710}" destId="{08AD9C4F-00C2-4532-9379-D261B40D879A}" srcOrd="12" destOrd="0" presId="urn:microsoft.com/office/officeart/2005/8/layout/radial6"/>
    <dgm:cxn modelId="{EFF91435-62EF-4EFD-B321-14B0336ED726}" type="presParOf" srcId="{83DAC533-F7A7-48C9-AA33-A01664DA6710}" destId="{18B7335B-9226-42FD-BBAF-B4FB15111469}" srcOrd="13" destOrd="0" presId="urn:microsoft.com/office/officeart/2005/8/layout/radial6"/>
    <dgm:cxn modelId="{812197E6-9B99-4F57-81E7-7CA1FB0F8055}" type="presParOf" srcId="{83DAC533-F7A7-48C9-AA33-A01664DA6710}" destId="{CB29DBB6-34C2-4741-8EC4-A146FDAFDF91}" srcOrd="14" destOrd="0" presId="urn:microsoft.com/office/officeart/2005/8/layout/radial6"/>
    <dgm:cxn modelId="{591AA9DC-B877-46AB-AC47-640EABFDE7F2}" type="presParOf" srcId="{83DAC533-F7A7-48C9-AA33-A01664DA6710}" destId="{A6C130B8-DC32-4EE8-995A-6667F5369029}" srcOrd="15" destOrd="0" presId="urn:microsoft.com/office/officeart/2005/8/layout/radial6"/>
    <dgm:cxn modelId="{F6295F96-8C09-458D-8F0E-598EB2E0E5CD}" type="presParOf" srcId="{83DAC533-F7A7-48C9-AA33-A01664DA6710}" destId="{86221974-9CF3-42EF-9C06-DFA97CBB2A80}" srcOrd="16" destOrd="0" presId="urn:microsoft.com/office/officeart/2005/8/layout/radial6"/>
    <dgm:cxn modelId="{4F028D55-0CDB-4CAB-8A3D-8B26E51DC21C}" type="presParOf" srcId="{83DAC533-F7A7-48C9-AA33-A01664DA6710}" destId="{541B9BEB-E109-461F-AEAA-A68797962A39}" srcOrd="17" destOrd="0" presId="urn:microsoft.com/office/officeart/2005/8/layout/radial6"/>
    <dgm:cxn modelId="{DB931741-DCD3-47F7-8064-F3358EFABD18}" type="presParOf" srcId="{83DAC533-F7A7-48C9-AA33-A01664DA6710}" destId="{620EF965-5AB2-4DAB-A64B-274F22ED4A7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0624185-18CD-40E4-9105-568D54B02B13}" type="doc">
      <dgm:prSet loTypeId="urn:microsoft.com/office/officeart/2005/8/layout/radial6" loCatId="cycle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7A00FA-4D80-4C3E-B693-967066F2670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sz="1600" b="1" dirty="0" smtClean="0"/>
            <a:t>CINCO  DÍAS  NATURALES    A  SU   EXPEDICIÓN</a:t>
          </a:r>
          <a:endParaRPr lang="es-ES" sz="1600" b="1" dirty="0">
            <a:latin typeface="+mn-lt"/>
          </a:endParaRPr>
        </a:p>
      </dgm:t>
    </dgm:pt>
    <dgm:pt modelId="{03B1963C-9D8D-4906-8F75-3903792CEA8E}" type="parTrans" cxnId="{2B1432A2-C362-4ACD-A635-58EAB042189B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AAE9C6A0-E1EF-48EE-8A62-5269846F6490}" type="sibTrans" cxnId="{2B1432A2-C362-4ACD-A635-58EAB042189B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64E98ECB-B3F4-436C-BE13-AC929BC52892}">
      <dgm:prSet phldrT="[Texto]" custT="1"/>
      <dgm:spPr/>
      <dgm:t>
        <a:bodyPr/>
        <a:lstStyle/>
        <a:p>
          <a:r>
            <a:rPr lang="es-ES" sz="1600" b="1" dirty="0" smtClean="0">
              <a:latin typeface="+mn-lt"/>
            </a:rPr>
            <a:t>Leyes, reglamentos*</a:t>
          </a:r>
          <a:endParaRPr lang="es-ES" sz="1600" b="1" dirty="0">
            <a:latin typeface="+mn-lt"/>
          </a:endParaRPr>
        </a:p>
      </dgm:t>
    </dgm:pt>
    <dgm:pt modelId="{84A7183A-E56F-4620-A6F5-5DCC1F84118F}" type="parTrans" cxnId="{6CDADA48-523B-48AB-899E-D167FC58039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97F3DD3B-71F3-4D18-895C-69FA28E8CF3C}" type="sibTrans" cxnId="{6CDADA48-523B-48AB-899E-D167FC58039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CC460F9-69C3-4387-B678-6BF0E88B19DF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Convocatorias  a  concurso * </a:t>
          </a:r>
          <a:endParaRPr lang="es-ES" sz="1600" b="1" dirty="0">
            <a:latin typeface="+mn-lt"/>
          </a:endParaRPr>
        </a:p>
      </dgm:t>
    </dgm:pt>
    <dgm:pt modelId="{137B99DB-8074-44A8-81C2-49C36F4DE1F5}" type="parTrans" cxnId="{253A7CE1-6A16-4343-BCF3-3F0B47F1C41D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1CD03C6C-B12C-408B-BB4C-4D25D17002DD}" type="sibTrans" cxnId="{253A7CE1-6A16-4343-BCF3-3F0B47F1C41D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269F9A0F-E75E-40E1-BE65-BA5F7DF11325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Adjudicaciones directas *</a:t>
          </a:r>
          <a:endParaRPr lang="es-ES" sz="1600" b="1" dirty="0">
            <a:latin typeface="+mn-lt"/>
          </a:endParaRPr>
        </a:p>
      </dgm:t>
    </dgm:pt>
    <dgm:pt modelId="{F9910C7F-17AD-4E4E-9639-6A3B701359EB}" type="parTrans" cxnId="{36F9AC9F-33FB-4E0A-8C64-B7AE33C777C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5A800A41-84C7-4596-A5DD-7953BA203BF7}" type="sibTrans" cxnId="{36F9AC9F-33FB-4E0A-8C64-B7AE33C777C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495BD4D-171A-45A1-8D00-07352BC81EA2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Servicios profesionales</a:t>
          </a:r>
          <a:endParaRPr lang="es-ES" sz="1600" b="1" dirty="0">
            <a:latin typeface="+mn-lt"/>
          </a:endParaRPr>
        </a:p>
      </dgm:t>
    </dgm:pt>
    <dgm:pt modelId="{800D42A3-1010-47B3-833D-8557A78BEFA5}" type="parTrans" cxnId="{DC515E99-4E0D-46DF-9848-87960A5BAF28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A73DDC1-4D0C-49EE-9614-2FB782EEE54A}" type="sibTrans" cxnId="{DC515E99-4E0D-46DF-9848-87960A5BAF28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3DAC533-F7A7-48C9-AA33-A01664DA6710}" type="pres">
      <dgm:prSet presAssocID="{E0624185-18CD-40E4-9105-568D54B02B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F1A9F3-51A4-4ABD-9C55-A1C10C58731B}" type="pres">
      <dgm:prSet presAssocID="{C47A00FA-4D80-4C3E-B693-967066F2670B}" presName="centerShape" presStyleLbl="node0" presStyleIdx="0" presStyleCnt="1" custScaleX="132352" custScaleY="116012"/>
      <dgm:spPr/>
      <dgm:t>
        <a:bodyPr/>
        <a:lstStyle/>
        <a:p>
          <a:endParaRPr lang="es-ES"/>
        </a:p>
      </dgm:t>
    </dgm:pt>
    <dgm:pt modelId="{E843D579-F237-449B-B593-6876A0998B57}" type="pres">
      <dgm:prSet presAssocID="{64E98ECB-B3F4-436C-BE13-AC929BC52892}" presName="node" presStyleLbl="node1" presStyleIdx="0" presStyleCnt="4" custScaleX="1785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824B6-7C77-4CC9-999F-796F282A5A58}" type="pres">
      <dgm:prSet presAssocID="{64E98ECB-B3F4-436C-BE13-AC929BC52892}" presName="dummy" presStyleCnt="0"/>
      <dgm:spPr/>
    </dgm:pt>
    <dgm:pt modelId="{B20C5E53-77C7-485B-95FF-3E90962AA5B9}" type="pres">
      <dgm:prSet presAssocID="{97F3DD3B-71F3-4D18-895C-69FA28E8CF3C}" presName="sibTrans" presStyleLbl="sibTrans2D1" presStyleIdx="0" presStyleCnt="4" custScaleX="96938"/>
      <dgm:spPr/>
      <dgm:t>
        <a:bodyPr/>
        <a:lstStyle/>
        <a:p>
          <a:endParaRPr lang="es-ES"/>
        </a:p>
      </dgm:t>
    </dgm:pt>
    <dgm:pt modelId="{F7997EF2-6CFC-4E32-9DBA-528273467DE9}" type="pres">
      <dgm:prSet presAssocID="{BCC460F9-69C3-4387-B678-6BF0E88B19DF}" presName="node" presStyleLbl="node1" presStyleIdx="1" presStyleCnt="4" custScaleX="171124" custRadScaleRad="119684" custRadScaleInc="36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19FF0-D735-4D72-9C8C-39FD8B1CA6F0}" type="pres">
      <dgm:prSet presAssocID="{BCC460F9-69C3-4387-B678-6BF0E88B19DF}" presName="dummy" presStyleCnt="0"/>
      <dgm:spPr/>
    </dgm:pt>
    <dgm:pt modelId="{3FD5FCF3-3778-479B-AD20-CAEBA33C4E31}" type="pres">
      <dgm:prSet presAssocID="{1CD03C6C-B12C-408B-BB4C-4D25D17002DD}" presName="sibTrans" presStyleLbl="sibTrans2D1" presStyleIdx="1" presStyleCnt="4"/>
      <dgm:spPr/>
      <dgm:t>
        <a:bodyPr/>
        <a:lstStyle/>
        <a:p>
          <a:endParaRPr lang="es-ES"/>
        </a:p>
      </dgm:t>
    </dgm:pt>
    <dgm:pt modelId="{3859B8CF-0BE5-4B72-8C75-E3BD424B2AA2}" type="pres">
      <dgm:prSet presAssocID="{269F9A0F-E75E-40E1-BE65-BA5F7DF11325}" presName="node" presStyleLbl="node1" presStyleIdx="2" presStyleCnt="4" custScaleX="1643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B1045-C39B-4ED7-B43F-D8265D42D1AB}" type="pres">
      <dgm:prSet presAssocID="{269F9A0F-E75E-40E1-BE65-BA5F7DF11325}" presName="dummy" presStyleCnt="0"/>
      <dgm:spPr/>
    </dgm:pt>
    <dgm:pt modelId="{08AD9C4F-00C2-4532-9379-D261B40D879A}" type="pres">
      <dgm:prSet presAssocID="{5A800A41-84C7-4596-A5DD-7953BA203BF7}" presName="sibTrans" presStyleLbl="sibTrans2D1" presStyleIdx="2" presStyleCnt="4"/>
      <dgm:spPr/>
      <dgm:t>
        <a:bodyPr/>
        <a:lstStyle/>
        <a:p>
          <a:endParaRPr lang="es-ES"/>
        </a:p>
      </dgm:t>
    </dgm:pt>
    <dgm:pt modelId="{18B7335B-9226-42FD-BBAF-B4FB15111469}" type="pres">
      <dgm:prSet presAssocID="{8495BD4D-171A-45A1-8D00-07352BC81EA2}" presName="node" presStyleLbl="node1" presStyleIdx="3" presStyleCnt="4" custScaleX="160391" custRadScaleRad="117313" custRadScaleInc="-37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9DBB6-34C2-4741-8EC4-A146FDAFDF91}" type="pres">
      <dgm:prSet presAssocID="{8495BD4D-171A-45A1-8D00-07352BC81EA2}" presName="dummy" presStyleCnt="0"/>
      <dgm:spPr/>
    </dgm:pt>
    <dgm:pt modelId="{A6C130B8-DC32-4EE8-995A-6667F5369029}" type="pres">
      <dgm:prSet presAssocID="{8A73DDC1-4D0C-49EE-9614-2FB782EEE54A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6CDADA48-523B-48AB-899E-D167FC580397}" srcId="{C47A00FA-4D80-4C3E-B693-967066F2670B}" destId="{64E98ECB-B3F4-436C-BE13-AC929BC52892}" srcOrd="0" destOrd="0" parTransId="{84A7183A-E56F-4620-A6F5-5DCC1F84118F}" sibTransId="{97F3DD3B-71F3-4D18-895C-69FA28E8CF3C}"/>
    <dgm:cxn modelId="{84645CB9-2A3C-4E97-B5D3-3E5A63B665A5}" type="presOf" srcId="{64E98ECB-B3F4-436C-BE13-AC929BC52892}" destId="{E843D579-F237-449B-B593-6876A0998B57}" srcOrd="0" destOrd="0" presId="urn:microsoft.com/office/officeart/2005/8/layout/radial6"/>
    <dgm:cxn modelId="{41335101-F90B-42CD-80C5-964170289283}" type="presOf" srcId="{C47A00FA-4D80-4C3E-B693-967066F2670B}" destId="{03F1A9F3-51A4-4ABD-9C55-A1C10C58731B}" srcOrd="0" destOrd="0" presId="urn:microsoft.com/office/officeart/2005/8/layout/radial6"/>
    <dgm:cxn modelId="{96E9166B-E91C-4E48-A557-92A26FF9E8D3}" type="presOf" srcId="{269F9A0F-E75E-40E1-BE65-BA5F7DF11325}" destId="{3859B8CF-0BE5-4B72-8C75-E3BD424B2AA2}" srcOrd="0" destOrd="0" presId="urn:microsoft.com/office/officeart/2005/8/layout/radial6"/>
    <dgm:cxn modelId="{4086E3B5-6AFB-4224-919F-70044A1C2B78}" type="presOf" srcId="{5A800A41-84C7-4596-A5DD-7953BA203BF7}" destId="{08AD9C4F-00C2-4532-9379-D261B40D879A}" srcOrd="0" destOrd="0" presId="urn:microsoft.com/office/officeart/2005/8/layout/radial6"/>
    <dgm:cxn modelId="{43AF697D-7A36-4667-8DC6-CD105E9DBB9A}" type="presOf" srcId="{8A73DDC1-4D0C-49EE-9614-2FB782EEE54A}" destId="{A6C130B8-DC32-4EE8-995A-6667F5369029}" srcOrd="0" destOrd="0" presId="urn:microsoft.com/office/officeart/2005/8/layout/radial6"/>
    <dgm:cxn modelId="{AEE66F70-D4E2-47F3-A837-523DEBAC8B25}" type="presOf" srcId="{8495BD4D-171A-45A1-8D00-07352BC81EA2}" destId="{18B7335B-9226-42FD-BBAF-B4FB15111469}" srcOrd="0" destOrd="0" presId="urn:microsoft.com/office/officeart/2005/8/layout/radial6"/>
    <dgm:cxn modelId="{36F9AC9F-33FB-4E0A-8C64-B7AE33C777C7}" srcId="{C47A00FA-4D80-4C3E-B693-967066F2670B}" destId="{269F9A0F-E75E-40E1-BE65-BA5F7DF11325}" srcOrd="2" destOrd="0" parTransId="{F9910C7F-17AD-4E4E-9639-6A3B701359EB}" sibTransId="{5A800A41-84C7-4596-A5DD-7953BA203BF7}"/>
    <dgm:cxn modelId="{AC2B429A-D1B9-4AC7-BDDB-C14948DDA6E5}" type="presOf" srcId="{97F3DD3B-71F3-4D18-895C-69FA28E8CF3C}" destId="{B20C5E53-77C7-485B-95FF-3E90962AA5B9}" srcOrd="0" destOrd="0" presId="urn:microsoft.com/office/officeart/2005/8/layout/radial6"/>
    <dgm:cxn modelId="{DC515E99-4E0D-46DF-9848-87960A5BAF28}" srcId="{C47A00FA-4D80-4C3E-B693-967066F2670B}" destId="{8495BD4D-171A-45A1-8D00-07352BC81EA2}" srcOrd="3" destOrd="0" parTransId="{800D42A3-1010-47B3-833D-8557A78BEFA5}" sibTransId="{8A73DDC1-4D0C-49EE-9614-2FB782EEE54A}"/>
    <dgm:cxn modelId="{2B1432A2-C362-4ACD-A635-58EAB042189B}" srcId="{E0624185-18CD-40E4-9105-568D54B02B13}" destId="{C47A00FA-4D80-4C3E-B693-967066F2670B}" srcOrd="0" destOrd="0" parTransId="{03B1963C-9D8D-4906-8F75-3903792CEA8E}" sibTransId="{AAE9C6A0-E1EF-48EE-8A62-5269846F6490}"/>
    <dgm:cxn modelId="{D8A9EE96-AC9C-440A-A5FD-3BEF9EA4B7A2}" type="presOf" srcId="{BCC460F9-69C3-4387-B678-6BF0E88B19DF}" destId="{F7997EF2-6CFC-4E32-9DBA-528273467DE9}" srcOrd="0" destOrd="0" presId="urn:microsoft.com/office/officeart/2005/8/layout/radial6"/>
    <dgm:cxn modelId="{03E4AF13-2AED-40DC-B608-3CA08AE53894}" type="presOf" srcId="{1CD03C6C-B12C-408B-BB4C-4D25D17002DD}" destId="{3FD5FCF3-3778-479B-AD20-CAEBA33C4E31}" srcOrd="0" destOrd="0" presId="urn:microsoft.com/office/officeart/2005/8/layout/radial6"/>
    <dgm:cxn modelId="{253A7CE1-6A16-4343-BCF3-3F0B47F1C41D}" srcId="{C47A00FA-4D80-4C3E-B693-967066F2670B}" destId="{BCC460F9-69C3-4387-B678-6BF0E88B19DF}" srcOrd="1" destOrd="0" parTransId="{137B99DB-8074-44A8-81C2-49C36F4DE1F5}" sibTransId="{1CD03C6C-B12C-408B-BB4C-4D25D17002DD}"/>
    <dgm:cxn modelId="{5A414ADA-05C0-4062-BB6D-71315118C8E6}" type="presOf" srcId="{E0624185-18CD-40E4-9105-568D54B02B13}" destId="{83DAC533-F7A7-48C9-AA33-A01664DA6710}" srcOrd="0" destOrd="0" presId="urn:microsoft.com/office/officeart/2005/8/layout/radial6"/>
    <dgm:cxn modelId="{AF1BAA34-FD97-4836-81D3-DAC2615370A5}" type="presParOf" srcId="{83DAC533-F7A7-48C9-AA33-A01664DA6710}" destId="{03F1A9F3-51A4-4ABD-9C55-A1C10C58731B}" srcOrd="0" destOrd="0" presId="urn:microsoft.com/office/officeart/2005/8/layout/radial6"/>
    <dgm:cxn modelId="{D5419F17-569B-4884-9D51-D067ACEAC587}" type="presParOf" srcId="{83DAC533-F7A7-48C9-AA33-A01664DA6710}" destId="{E843D579-F237-449B-B593-6876A0998B57}" srcOrd="1" destOrd="0" presId="urn:microsoft.com/office/officeart/2005/8/layout/radial6"/>
    <dgm:cxn modelId="{76F6A2F2-95FF-4C6B-AF93-949F2B6DC3A2}" type="presParOf" srcId="{83DAC533-F7A7-48C9-AA33-A01664DA6710}" destId="{6E3824B6-7C77-4CC9-999F-796F282A5A58}" srcOrd="2" destOrd="0" presId="urn:microsoft.com/office/officeart/2005/8/layout/radial6"/>
    <dgm:cxn modelId="{2721EF5C-6FB2-44CD-9D61-C4BF1257D4FC}" type="presParOf" srcId="{83DAC533-F7A7-48C9-AA33-A01664DA6710}" destId="{B20C5E53-77C7-485B-95FF-3E90962AA5B9}" srcOrd="3" destOrd="0" presId="urn:microsoft.com/office/officeart/2005/8/layout/radial6"/>
    <dgm:cxn modelId="{85365293-F3B2-4221-A89E-F85EFFBC13DE}" type="presParOf" srcId="{83DAC533-F7A7-48C9-AA33-A01664DA6710}" destId="{F7997EF2-6CFC-4E32-9DBA-528273467DE9}" srcOrd="4" destOrd="0" presId="urn:microsoft.com/office/officeart/2005/8/layout/radial6"/>
    <dgm:cxn modelId="{9757EDFF-970E-422E-AEE1-9CA3A0E26A63}" type="presParOf" srcId="{83DAC533-F7A7-48C9-AA33-A01664DA6710}" destId="{20919FF0-D735-4D72-9C8C-39FD8B1CA6F0}" srcOrd="5" destOrd="0" presId="urn:microsoft.com/office/officeart/2005/8/layout/radial6"/>
    <dgm:cxn modelId="{6C919A78-98B9-47A4-8D2C-B63941EAB1F1}" type="presParOf" srcId="{83DAC533-F7A7-48C9-AA33-A01664DA6710}" destId="{3FD5FCF3-3778-479B-AD20-CAEBA33C4E31}" srcOrd="6" destOrd="0" presId="urn:microsoft.com/office/officeart/2005/8/layout/radial6"/>
    <dgm:cxn modelId="{440C4D50-D84C-4E8F-94C9-70E3259A3775}" type="presParOf" srcId="{83DAC533-F7A7-48C9-AA33-A01664DA6710}" destId="{3859B8CF-0BE5-4B72-8C75-E3BD424B2AA2}" srcOrd="7" destOrd="0" presId="urn:microsoft.com/office/officeart/2005/8/layout/radial6"/>
    <dgm:cxn modelId="{958BF6FD-10AA-4961-83EB-DA25B2DF1BDF}" type="presParOf" srcId="{83DAC533-F7A7-48C9-AA33-A01664DA6710}" destId="{8CBB1045-C39B-4ED7-B43F-D8265D42D1AB}" srcOrd="8" destOrd="0" presId="urn:microsoft.com/office/officeart/2005/8/layout/radial6"/>
    <dgm:cxn modelId="{1B1782CA-99BF-40EA-907C-79B90C42FFA3}" type="presParOf" srcId="{83DAC533-F7A7-48C9-AA33-A01664DA6710}" destId="{08AD9C4F-00C2-4532-9379-D261B40D879A}" srcOrd="9" destOrd="0" presId="urn:microsoft.com/office/officeart/2005/8/layout/radial6"/>
    <dgm:cxn modelId="{FEE3D876-EDD1-4D4D-8EDA-257CEAC596D8}" type="presParOf" srcId="{83DAC533-F7A7-48C9-AA33-A01664DA6710}" destId="{18B7335B-9226-42FD-BBAF-B4FB15111469}" srcOrd="10" destOrd="0" presId="urn:microsoft.com/office/officeart/2005/8/layout/radial6"/>
    <dgm:cxn modelId="{85B04BD2-3471-4EE7-89A3-F2D5EE55B8C9}" type="presParOf" srcId="{83DAC533-F7A7-48C9-AA33-A01664DA6710}" destId="{CB29DBB6-34C2-4741-8EC4-A146FDAFDF91}" srcOrd="11" destOrd="0" presId="urn:microsoft.com/office/officeart/2005/8/layout/radial6"/>
    <dgm:cxn modelId="{6F5001B0-F1B7-48E1-ABE2-889A7314E865}" type="presParOf" srcId="{83DAC533-F7A7-48C9-AA33-A01664DA6710}" destId="{A6C130B8-DC32-4EE8-995A-6667F536902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0624185-18CD-40E4-9105-568D54B02B13}" type="doc">
      <dgm:prSet loTypeId="urn:microsoft.com/office/officeart/2005/8/layout/radial6" loCatId="cycle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7A00FA-4D80-4C3E-B693-967066F2670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sz="1600" b="1" dirty="0" smtClean="0">
              <a:latin typeface="+mn-lt"/>
            </a:rPr>
            <a:t>PERMANENTE</a:t>
          </a:r>
          <a:endParaRPr lang="es-ES" sz="1600" b="1" dirty="0">
            <a:latin typeface="+mn-lt"/>
          </a:endParaRPr>
        </a:p>
      </dgm:t>
    </dgm:pt>
    <dgm:pt modelId="{03B1963C-9D8D-4906-8F75-3903792CEA8E}" type="parTrans" cxnId="{2B1432A2-C362-4ACD-A635-58EAB042189B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AAE9C6A0-E1EF-48EE-8A62-5269846F6490}" type="sibTrans" cxnId="{2B1432A2-C362-4ACD-A635-58EAB042189B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DC05238-927F-4658-8AE0-A51BA6C04240}">
      <dgm:prSet phldrT="[Texto]" custT="1"/>
      <dgm:spPr/>
      <dgm:t>
        <a:bodyPr/>
        <a:lstStyle/>
        <a:p>
          <a:r>
            <a:rPr lang="es-ES" sz="1600" b="1" dirty="0" smtClean="0">
              <a:latin typeface="+mn-lt"/>
            </a:rPr>
            <a:t>Datos UT y OG</a:t>
          </a:r>
          <a:endParaRPr lang="es-ES" sz="1600" b="1" dirty="0">
            <a:latin typeface="+mn-lt"/>
          </a:endParaRPr>
        </a:p>
      </dgm:t>
    </dgm:pt>
    <dgm:pt modelId="{81B81854-7F0F-4713-9424-663C6760002B}" type="parTrans" cxnId="{F85B23E3-267C-4706-962B-F324DC5EDCB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80FDAE9-28CF-498A-8849-C541AD0DA1F1}" type="sibTrans" cxnId="{F85B23E3-267C-4706-962B-F324DC5EDCB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64E98ECB-B3F4-436C-BE13-AC929BC52892}">
      <dgm:prSet phldrT="[Texto]" custT="1"/>
      <dgm:spPr/>
      <dgm:t>
        <a:bodyPr/>
        <a:lstStyle/>
        <a:p>
          <a:r>
            <a:rPr lang="es-ES" sz="1600" b="1" dirty="0" smtClean="0">
              <a:latin typeface="+mn-lt"/>
            </a:rPr>
            <a:t>Solicitudes de acceso y sus respuestas</a:t>
          </a:r>
          <a:endParaRPr lang="es-ES" sz="1600" b="1" dirty="0">
            <a:latin typeface="+mn-lt"/>
          </a:endParaRPr>
        </a:p>
      </dgm:t>
    </dgm:pt>
    <dgm:pt modelId="{84A7183A-E56F-4620-A6F5-5DCC1F84118F}" type="parTrans" cxnId="{6CDADA48-523B-48AB-899E-D167FC58039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97F3DD3B-71F3-4D18-895C-69FA28E8CF3C}" type="sibTrans" cxnId="{6CDADA48-523B-48AB-899E-D167FC58039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BCC460F9-69C3-4387-B678-6BF0E88B19DF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Servidores Públicos Comisionados</a:t>
          </a:r>
          <a:endParaRPr lang="es-ES" sz="1600" b="1" dirty="0">
            <a:latin typeface="+mn-lt"/>
          </a:endParaRPr>
        </a:p>
      </dgm:t>
    </dgm:pt>
    <dgm:pt modelId="{137B99DB-8074-44A8-81C2-49C36F4DE1F5}" type="parTrans" cxnId="{253A7CE1-6A16-4343-BCF3-3F0B47F1C41D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1CD03C6C-B12C-408B-BB4C-4D25D17002DD}" type="sibTrans" cxnId="{253A7CE1-6A16-4343-BCF3-3F0B47F1C41D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269F9A0F-E75E-40E1-BE65-BA5F7DF11325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Dictámenes de auditorías</a:t>
          </a:r>
          <a:endParaRPr lang="es-ES" sz="1600" b="1" dirty="0">
            <a:latin typeface="+mn-lt"/>
          </a:endParaRPr>
        </a:p>
      </dgm:t>
    </dgm:pt>
    <dgm:pt modelId="{F9910C7F-17AD-4E4E-9639-6A3B701359EB}" type="parTrans" cxnId="{36F9AC9F-33FB-4E0A-8C64-B7AE33C777C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5A800A41-84C7-4596-A5DD-7953BA203BF7}" type="sibTrans" cxnId="{36F9AC9F-33FB-4E0A-8C64-B7AE33C777C7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495BD4D-171A-45A1-8D00-07352BC81EA2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Informes</a:t>
          </a:r>
          <a:endParaRPr lang="es-ES" sz="1600" b="1" dirty="0">
            <a:latin typeface="+mn-lt"/>
          </a:endParaRPr>
        </a:p>
      </dgm:t>
    </dgm:pt>
    <dgm:pt modelId="{800D42A3-1010-47B3-833D-8557A78BEFA5}" type="parTrans" cxnId="{DC515E99-4E0D-46DF-9848-87960A5BAF28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A73DDC1-4D0C-49EE-9614-2FB782EEE54A}" type="sibTrans" cxnId="{DC515E99-4E0D-46DF-9848-87960A5BAF28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5420A3B2-DF57-4192-B142-0BFFA5FC91B3}">
      <dgm:prSet custT="1"/>
      <dgm:spPr/>
      <dgm:t>
        <a:bodyPr/>
        <a:lstStyle/>
        <a:p>
          <a:r>
            <a:rPr lang="es-MX" sz="1600" b="1" dirty="0" smtClean="0">
              <a:latin typeface="+mn-lt"/>
            </a:rPr>
            <a:t>Información útil  o  relevante</a:t>
          </a:r>
          <a:endParaRPr lang="es-ES" sz="1600" b="1" dirty="0">
            <a:latin typeface="+mn-lt"/>
          </a:endParaRPr>
        </a:p>
      </dgm:t>
    </dgm:pt>
    <dgm:pt modelId="{F02FF490-3529-4B7C-AD50-0B3859FFF9D8}" type="parTrans" cxnId="{87AC915C-12FB-4FE0-8D6A-DB0FC5A8E62C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97B6F7AD-82CE-45E2-8BF6-DC1AEB8CCF1B}" type="sibTrans" cxnId="{87AC915C-12FB-4FE0-8D6A-DB0FC5A8E62C}">
      <dgm:prSet/>
      <dgm:spPr/>
      <dgm:t>
        <a:bodyPr/>
        <a:lstStyle/>
        <a:p>
          <a:endParaRPr lang="es-ES" sz="1600" b="1" dirty="0">
            <a:solidFill>
              <a:schemeClr val="bg1"/>
            </a:solidFill>
            <a:latin typeface="+mn-lt"/>
          </a:endParaRPr>
        </a:p>
      </dgm:t>
    </dgm:pt>
    <dgm:pt modelId="{83DAC533-F7A7-48C9-AA33-A01664DA6710}" type="pres">
      <dgm:prSet presAssocID="{E0624185-18CD-40E4-9105-568D54B02B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F1A9F3-51A4-4ABD-9C55-A1C10C58731B}" type="pres">
      <dgm:prSet presAssocID="{C47A00FA-4D80-4C3E-B693-967066F2670B}" presName="centerShape" presStyleLbl="node0" presStyleIdx="0" presStyleCnt="1" custScaleX="132352" custScaleY="116012"/>
      <dgm:spPr/>
      <dgm:t>
        <a:bodyPr/>
        <a:lstStyle/>
        <a:p>
          <a:endParaRPr lang="es-ES"/>
        </a:p>
      </dgm:t>
    </dgm:pt>
    <dgm:pt modelId="{B4FAE9CF-5742-4D4E-8604-D92D2563D168}" type="pres">
      <dgm:prSet presAssocID="{BDC05238-927F-4658-8AE0-A51BA6C04240}" presName="node" presStyleLbl="node1" presStyleIdx="0" presStyleCnt="6" custScaleX="157506" custRadScaleRad="100104" custRadScaleInc="7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0D0AB-4C08-40B1-B4EA-97385BAD7081}" type="pres">
      <dgm:prSet presAssocID="{BDC05238-927F-4658-8AE0-A51BA6C04240}" presName="dummy" presStyleCnt="0"/>
      <dgm:spPr/>
    </dgm:pt>
    <dgm:pt modelId="{355645A7-C636-4FF0-92EA-3DF787AC9DCF}" type="pres">
      <dgm:prSet presAssocID="{B80FDAE9-28CF-498A-8849-C541AD0DA1F1}" presName="sibTrans" presStyleLbl="sibTrans2D1" presStyleIdx="0" presStyleCnt="6"/>
      <dgm:spPr/>
      <dgm:t>
        <a:bodyPr/>
        <a:lstStyle/>
        <a:p>
          <a:endParaRPr lang="es-ES"/>
        </a:p>
      </dgm:t>
    </dgm:pt>
    <dgm:pt modelId="{E843D579-F237-449B-B593-6876A0998B57}" type="pres">
      <dgm:prSet presAssocID="{64E98ECB-B3F4-436C-BE13-AC929BC52892}" presName="node" presStyleLbl="node1" presStyleIdx="1" presStyleCnt="6" custScaleX="178584" custRadScaleRad="109291" custRadScaleInc="10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824B6-7C77-4CC9-999F-796F282A5A58}" type="pres">
      <dgm:prSet presAssocID="{64E98ECB-B3F4-436C-BE13-AC929BC52892}" presName="dummy" presStyleCnt="0"/>
      <dgm:spPr/>
    </dgm:pt>
    <dgm:pt modelId="{B20C5E53-77C7-485B-95FF-3E90962AA5B9}" type="pres">
      <dgm:prSet presAssocID="{97F3DD3B-71F3-4D18-895C-69FA28E8CF3C}" presName="sibTrans" presStyleLbl="sibTrans2D1" presStyleIdx="1" presStyleCnt="6" custScaleX="96938"/>
      <dgm:spPr/>
      <dgm:t>
        <a:bodyPr/>
        <a:lstStyle/>
        <a:p>
          <a:endParaRPr lang="es-ES"/>
        </a:p>
      </dgm:t>
    </dgm:pt>
    <dgm:pt modelId="{F7997EF2-6CFC-4E32-9DBA-528273467DE9}" type="pres">
      <dgm:prSet presAssocID="{BCC460F9-69C3-4387-B678-6BF0E88B19DF}" presName="node" presStyleLbl="node1" presStyleIdx="2" presStyleCnt="6" custScaleX="171124" custRadScaleRad="106810" custRadScaleInc="-8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19FF0-D735-4D72-9C8C-39FD8B1CA6F0}" type="pres">
      <dgm:prSet presAssocID="{BCC460F9-69C3-4387-B678-6BF0E88B19DF}" presName="dummy" presStyleCnt="0"/>
      <dgm:spPr/>
    </dgm:pt>
    <dgm:pt modelId="{3FD5FCF3-3778-479B-AD20-CAEBA33C4E31}" type="pres">
      <dgm:prSet presAssocID="{1CD03C6C-B12C-408B-BB4C-4D25D17002DD}" presName="sibTrans" presStyleLbl="sibTrans2D1" presStyleIdx="2" presStyleCnt="6"/>
      <dgm:spPr/>
      <dgm:t>
        <a:bodyPr/>
        <a:lstStyle/>
        <a:p>
          <a:endParaRPr lang="es-ES"/>
        </a:p>
      </dgm:t>
    </dgm:pt>
    <dgm:pt modelId="{3859B8CF-0BE5-4B72-8C75-E3BD424B2AA2}" type="pres">
      <dgm:prSet presAssocID="{269F9A0F-E75E-40E1-BE65-BA5F7DF11325}" presName="node" presStyleLbl="node1" presStyleIdx="3" presStyleCnt="6" custScaleX="1643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B1045-C39B-4ED7-B43F-D8265D42D1AB}" type="pres">
      <dgm:prSet presAssocID="{269F9A0F-E75E-40E1-BE65-BA5F7DF11325}" presName="dummy" presStyleCnt="0"/>
      <dgm:spPr/>
    </dgm:pt>
    <dgm:pt modelId="{08AD9C4F-00C2-4532-9379-D261B40D879A}" type="pres">
      <dgm:prSet presAssocID="{5A800A41-84C7-4596-A5DD-7953BA203BF7}" presName="sibTrans" presStyleLbl="sibTrans2D1" presStyleIdx="3" presStyleCnt="6"/>
      <dgm:spPr/>
      <dgm:t>
        <a:bodyPr/>
        <a:lstStyle/>
        <a:p>
          <a:endParaRPr lang="es-ES"/>
        </a:p>
      </dgm:t>
    </dgm:pt>
    <dgm:pt modelId="{18B7335B-9226-42FD-BBAF-B4FB15111469}" type="pres">
      <dgm:prSet presAssocID="{8495BD4D-171A-45A1-8D00-07352BC81EA2}" presName="node" presStyleLbl="node1" presStyleIdx="4" presStyleCnt="6" custScaleX="160391" custRadScaleRad="105372" custRadScaleInc="68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9DBB6-34C2-4741-8EC4-A146FDAFDF91}" type="pres">
      <dgm:prSet presAssocID="{8495BD4D-171A-45A1-8D00-07352BC81EA2}" presName="dummy" presStyleCnt="0"/>
      <dgm:spPr/>
    </dgm:pt>
    <dgm:pt modelId="{A6C130B8-DC32-4EE8-995A-6667F5369029}" type="pres">
      <dgm:prSet presAssocID="{8A73DDC1-4D0C-49EE-9614-2FB782EEE54A}" presName="sibTrans" presStyleLbl="sibTrans2D1" presStyleIdx="4" presStyleCnt="6"/>
      <dgm:spPr/>
      <dgm:t>
        <a:bodyPr/>
        <a:lstStyle/>
        <a:p>
          <a:endParaRPr lang="es-ES"/>
        </a:p>
      </dgm:t>
    </dgm:pt>
    <dgm:pt modelId="{86221974-9CF3-42EF-9C06-DFA97CBB2A80}" type="pres">
      <dgm:prSet presAssocID="{5420A3B2-DF57-4192-B142-0BFFA5FC91B3}" presName="node" presStyleLbl="node1" presStyleIdx="5" presStyleCnt="6" custScaleX="163467" custRadScaleRad="104880" custRadScaleInc="-3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1B9BEB-E109-461F-AEAA-A68797962A39}" type="pres">
      <dgm:prSet presAssocID="{5420A3B2-DF57-4192-B142-0BFFA5FC91B3}" presName="dummy" presStyleCnt="0"/>
      <dgm:spPr/>
    </dgm:pt>
    <dgm:pt modelId="{620EF965-5AB2-4DAB-A64B-274F22ED4A7C}" type="pres">
      <dgm:prSet presAssocID="{97B6F7AD-82CE-45E2-8BF6-DC1AEB8CCF1B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2654A8DA-FF60-4C07-A258-8F6A50E67BD8}" type="presOf" srcId="{64E98ECB-B3F4-436C-BE13-AC929BC52892}" destId="{E843D579-F237-449B-B593-6876A0998B57}" srcOrd="0" destOrd="0" presId="urn:microsoft.com/office/officeart/2005/8/layout/radial6"/>
    <dgm:cxn modelId="{AE0B01C0-B565-4870-B2F5-40872A9BADA6}" type="presOf" srcId="{B80FDAE9-28CF-498A-8849-C541AD0DA1F1}" destId="{355645A7-C636-4FF0-92EA-3DF787AC9DCF}" srcOrd="0" destOrd="0" presId="urn:microsoft.com/office/officeart/2005/8/layout/radial6"/>
    <dgm:cxn modelId="{87AC915C-12FB-4FE0-8D6A-DB0FC5A8E62C}" srcId="{C47A00FA-4D80-4C3E-B693-967066F2670B}" destId="{5420A3B2-DF57-4192-B142-0BFFA5FC91B3}" srcOrd="5" destOrd="0" parTransId="{F02FF490-3529-4B7C-AD50-0B3859FFF9D8}" sibTransId="{97B6F7AD-82CE-45E2-8BF6-DC1AEB8CCF1B}"/>
    <dgm:cxn modelId="{2B1432A2-C362-4ACD-A635-58EAB042189B}" srcId="{E0624185-18CD-40E4-9105-568D54B02B13}" destId="{C47A00FA-4D80-4C3E-B693-967066F2670B}" srcOrd="0" destOrd="0" parTransId="{03B1963C-9D8D-4906-8F75-3903792CEA8E}" sibTransId="{AAE9C6A0-E1EF-48EE-8A62-5269846F6490}"/>
    <dgm:cxn modelId="{39CC386E-779C-4BF8-A349-72FD33F482A0}" type="presOf" srcId="{5A800A41-84C7-4596-A5DD-7953BA203BF7}" destId="{08AD9C4F-00C2-4532-9379-D261B40D879A}" srcOrd="0" destOrd="0" presId="urn:microsoft.com/office/officeart/2005/8/layout/radial6"/>
    <dgm:cxn modelId="{E6468E36-D3A6-4F50-B178-26F7D06E10C9}" type="presOf" srcId="{5420A3B2-DF57-4192-B142-0BFFA5FC91B3}" destId="{86221974-9CF3-42EF-9C06-DFA97CBB2A80}" srcOrd="0" destOrd="0" presId="urn:microsoft.com/office/officeart/2005/8/layout/radial6"/>
    <dgm:cxn modelId="{1AC750C0-6F02-496B-8473-298ABF10E6BF}" type="presOf" srcId="{97B6F7AD-82CE-45E2-8BF6-DC1AEB8CCF1B}" destId="{620EF965-5AB2-4DAB-A64B-274F22ED4A7C}" srcOrd="0" destOrd="0" presId="urn:microsoft.com/office/officeart/2005/8/layout/radial6"/>
    <dgm:cxn modelId="{7C159DD3-8DA2-440D-B568-4DEDD535198A}" type="presOf" srcId="{8495BD4D-171A-45A1-8D00-07352BC81EA2}" destId="{18B7335B-9226-42FD-BBAF-B4FB15111469}" srcOrd="0" destOrd="0" presId="urn:microsoft.com/office/officeart/2005/8/layout/radial6"/>
    <dgm:cxn modelId="{AC0B9B4E-61E9-4FAF-9EF0-97D108C019DD}" type="presOf" srcId="{BCC460F9-69C3-4387-B678-6BF0E88B19DF}" destId="{F7997EF2-6CFC-4E32-9DBA-528273467DE9}" srcOrd="0" destOrd="0" presId="urn:microsoft.com/office/officeart/2005/8/layout/radial6"/>
    <dgm:cxn modelId="{1E9A315E-7E64-4DD9-A242-1FBCB5FBC46E}" type="presOf" srcId="{269F9A0F-E75E-40E1-BE65-BA5F7DF11325}" destId="{3859B8CF-0BE5-4B72-8C75-E3BD424B2AA2}" srcOrd="0" destOrd="0" presId="urn:microsoft.com/office/officeart/2005/8/layout/radial6"/>
    <dgm:cxn modelId="{214071DD-641B-4B0A-B664-A9EACD16CBCC}" type="presOf" srcId="{1CD03C6C-B12C-408B-BB4C-4D25D17002DD}" destId="{3FD5FCF3-3778-479B-AD20-CAEBA33C4E31}" srcOrd="0" destOrd="0" presId="urn:microsoft.com/office/officeart/2005/8/layout/radial6"/>
    <dgm:cxn modelId="{1C909513-42DE-496B-93DA-72CC0BDA64BA}" type="presOf" srcId="{97F3DD3B-71F3-4D18-895C-69FA28E8CF3C}" destId="{B20C5E53-77C7-485B-95FF-3E90962AA5B9}" srcOrd="0" destOrd="0" presId="urn:microsoft.com/office/officeart/2005/8/layout/radial6"/>
    <dgm:cxn modelId="{6CDADA48-523B-48AB-899E-D167FC580397}" srcId="{C47A00FA-4D80-4C3E-B693-967066F2670B}" destId="{64E98ECB-B3F4-436C-BE13-AC929BC52892}" srcOrd="1" destOrd="0" parTransId="{84A7183A-E56F-4620-A6F5-5DCC1F84118F}" sibTransId="{97F3DD3B-71F3-4D18-895C-69FA28E8CF3C}"/>
    <dgm:cxn modelId="{BB07C808-B8E1-4EB4-9AD3-A9F7403B400B}" type="presOf" srcId="{C47A00FA-4D80-4C3E-B693-967066F2670B}" destId="{03F1A9F3-51A4-4ABD-9C55-A1C10C58731B}" srcOrd="0" destOrd="0" presId="urn:microsoft.com/office/officeart/2005/8/layout/radial6"/>
    <dgm:cxn modelId="{DC515E99-4E0D-46DF-9848-87960A5BAF28}" srcId="{C47A00FA-4D80-4C3E-B693-967066F2670B}" destId="{8495BD4D-171A-45A1-8D00-07352BC81EA2}" srcOrd="4" destOrd="0" parTransId="{800D42A3-1010-47B3-833D-8557A78BEFA5}" sibTransId="{8A73DDC1-4D0C-49EE-9614-2FB782EEE54A}"/>
    <dgm:cxn modelId="{36F9AC9F-33FB-4E0A-8C64-B7AE33C777C7}" srcId="{C47A00FA-4D80-4C3E-B693-967066F2670B}" destId="{269F9A0F-E75E-40E1-BE65-BA5F7DF11325}" srcOrd="3" destOrd="0" parTransId="{F9910C7F-17AD-4E4E-9639-6A3B701359EB}" sibTransId="{5A800A41-84C7-4596-A5DD-7953BA203BF7}"/>
    <dgm:cxn modelId="{B4F9682A-2836-4CBE-95AE-9684F91AEF49}" type="presOf" srcId="{E0624185-18CD-40E4-9105-568D54B02B13}" destId="{83DAC533-F7A7-48C9-AA33-A01664DA6710}" srcOrd="0" destOrd="0" presId="urn:microsoft.com/office/officeart/2005/8/layout/radial6"/>
    <dgm:cxn modelId="{AA2647E4-BF43-41A1-9C7A-AE0016A076F9}" type="presOf" srcId="{8A73DDC1-4D0C-49EE-9614-2FB782EEE54A}" destId="{A6C130B8-DC32-4EE8-995A-6667F5369029}" srcOrd="0" destOrd="0" presId="urn:microsoft.com/office/officeart/2005/8/layout/radial6"/>
    <dgm:cxn modelId="{C014656D-4452-4211-A1F4-BF6452006AD7}" type="presOf" srcId="{BDC05238-927F-4658-8AE0-A51BA6C04240}" destId="{B4FAE9CF-5742-4D4E-8604-D92D2563D168}" srcOrd="0" destOrd="0" presId="urn:microsoft.com/office/officeart/2005/8/layout/radial6"/>
    <dgm:cxn modelId="{253A7CE1-6A16-4343-BCF3-3F0B47F1C41D}" srcId="{C47A00FA-4D80-4C3E-B693-967066F2670B}" destId="{BCC460F9-69C3-4387-B678-6BF0E88B19DF}" srcOrd="2" destOrd="0" parTransId="{137B99DB-8074-44A8-81C2-49C36F4DE1F5}" sibTransId="{1CD03C6C-B12C-408B-BB4C-4D25D17002DD}"/>
    <dgm:cxn modelId="{F85B23E3-267C-4706-962B-F324DC5EDCB7}" srcId="{C47A00FA-4D80-4C3E-B693-967066F2670B}" destId="{BDC05238-927F-4658-8AE0-A51BA6C04240}" srcOrd="0" destOrd="0" parTransId="{81B81854-7F0F-4713-9424-663C6760002B}" sibTransId="{B80FDAE9-28CF-498A-8849-C541AD0DA1F1}"/>
    <dgm:cxn modelId="{DDC3F479-7A57-44C5-BE60-0653FFA35C14}" type="presParOf" srcId="{83DAC533-F7A7-48C9-AA33-A01664DA6710}" destId="{03F1A9F3-51A4-4ABD-9C55-A1C10C58731B}" srcOrd="0" destOrd="0" presId="urn:microsoft.com/office/officeart/2005/8/layout/radial6"/>
    <dgm:cxn modelId="{BD465F45-AD6E-4247-830D-BD10C7DAD751}" type="presParOf" srcId="{83DAC533-F7A7-48C9-AA33-A01664DA6710}" destId="{B4FAE9CF-5742-4D4E-8604-D92D2563D168}" srcOrd="1" destOrd="0" presId="urn:microsoft.com/office/officeart/2005/8/layout/radial6"/>
    <dgm:cxn modelId="{0B87C665-AE4D-4480-AAA4-0E11C0210FA9}" type="presParOf" srcId="{83DAC533-F7A7-48C9-AA33-A01664DA6710}" destId="{8BE0D0AB-4C08-40B1-B4EA-97385BAD7081}" srcOrd="2" destOrd="0" presId="urn:microsoft.com/office/officeart/2005/8/layout/radial6"/>
    <dgm:cxn modelId="{EA42854B-3A5D-47A2-8DE6-D570AE6A1F84}" type="presParOf" srcId="{83DAC533-F7A7-48C9-AA33-A01664DA6710}" destId="{355645A7-C636-4FF0-92EA-3DF787AC9DCF}" srcOrd="3" destOrd="0" presId="urn:microsoft.com/office/officeart/2005/8/layout/radial6"/>
    <dgm:cxn modelId="{E7EA9A82-AA4B-4484-B365-0AE658C51798}" type="presParOf" srcId="{83DAC533-F7A7-48C9-AA33-A01664DA6710}" destId="{E843D579-F237-449B-B593-6876A0998B57}" srcOrd="4" destOrd="0" presId="urn:microsoft.com/office/officeart/2005/8/layout/radial6"/>
    <dgm:cxn modelId="{7F77DFB4-3551-463E-AB26-75CEFEF17DE5}" type="presParOf" srcId="{83DAC533-F7A7-48C9-AA33-A01664DA6710}" destId="{6E3824B6-7C77-4CC9-999F-796F282A5A58}" srcOrd="5" destOrd="0" presId="urn:microsoft.com/office/officeart/2005/8/layout/radial6"/>
    <dgm:cxn modelId="{32D47EE1-6399-4DE8-81CD-8105D8DC3500}" type="presParOf" srcId="{83DAC533-F7A7-48C9-AA33-A01664DA6710}" destId="{B20C5E53-77C7-485B-95FF-3E90962AA5B9}" srcOrd="6" destOrd="0" presId="urn:microsoft.com/office/officeart/2005/8/layout/radial6"/>
    <dgm:cxn modelId="{A8211F67-EE04-4916-A3F4-5AE10CB1C8DB}" type="presParOf" srcId="{83DAC533-F7A7-48C9-AA33-A01664DA6710}" destId="{F7997EF2-6CFC-4E32-9DBA-528273467DE9}" srcOrd="7" destOrd="0" presId="urn:microsoft.com/office/officeart/2005/8/layout/radial6"/>
    <dgm:cxn modelId="{538E70F6-A938-4CB1-87DD-056FBB7DE264}" type="presParOf" srcId="{83DAC533-F7A7-48C9-AA33-A01664DA6710}" destId="{20919FF0-D735-4D72-9C8C-39FD8B1CA6F0}" srcOrd="8" destOrd="0" presId="urn:microsoft.com/office/officeart/2005/8/layout/radial6"/>
    <dgm:cxn modelId="{88617058-7A00-4996-8F69-4383967A8AB5}" type="presParOf" srcId="{83DAC533-F7A7-48C9-AA33-A01664DA6710}" destId="{3FD5FCF3-3778-479B-AD20-CAEBA33C4E31}" srcOrd="9" destOrd="0" presId="urn:microsoft.com/office/officeart/2005/8/layout/radial6"/>
    <dgm:cxn modelId="{C58A88F0-2E70-482E-9328-D249AA6B933A}" type="presParOf" srcId="{83DAC533-F7A7-48C9-AA33-A01664DA6710}" destId="{3859B8CF-0BE5-4B72-8C75-E3BD424B2AA2}" srcOrd="10" destOrd="0" presId="urn:microsoft.com/office/officeart/2005/8/layout/radial6"/>
    <dgm:cxn modelId="{8AC5765B-F0D7-463F-A5C6-FCDB405FC7D3}" type="presParOf" srcId="{83DAC533-F7A7-48C9-AA33-A01664DA6710}" destId="{8CBB1045-C39B-4ED7-B43F-D8265D42D1AB}" srcOrd="11" destOrd="0" presId="urn:microsoft.com/office/officeart/2005/8/layout/radial6"/>
    <dgm:cxn modelId="{226EA613-E828-43EF-AD6D-BB539B15A556}" type="presParOf" srcId="{83DAC533-F7A7-48C9-AA33-A01664DA6710}" destId="{08AD9C4F-00C2-4532-9379-D261B40D879A}" srcOrd="12" destOrd="0" presId="urn:microsoft.com/office/officeart/2005/8/layout/radial6"/>
    <dgm:cxn modelId="{CA2592D0-0D10-43AF-8A43-B531DFEE7978}" type="presParOf" srcId="{83DAC533-F7A7-48C9-AA33-A01664DA6710}" destId="{18B7335B-9226-42FD-BBAF-B4FB15111469}" srcOrd="13" destOrd="0" presId="urn:microsoft.com/office/officeart/2005/8/layout/radial6"/>
    <dgm:cxn modelId="{AD8E3719-C0CA-4384-A368-325FDF3497DE}" type="presParOf" srcId="{83DAC533-F7A7-48C9-AA33-A01664DA6710}" destId="{CB29DBB6-34C2-4741-8EC4-A146FDAFDF91}" srcOrd="14" destOrd="0" presId="urn:microsoft.com/office/officeart/2005/8/layout/radial6"/>
    <dgm:cxn modelId="{C18B8E9B-1F7A-4B65-97E2-F3E0A3569341}" type="presParOf" srcId="{83DAC533-F7A7-48C9-AA33-A01664DA6710}" destId="{A6C130B8-DC32-4EE8-995A-6667F5369029}" srcOrd="15" destOrd="0" presId="urn:microsoft.com/office/officeart/2005/8/layout/radial6"/>
    <dgm:cxn modelId="{3F5C3467-1592-4DFF-84FF-5BCF20B4CAC4}" type="presParOf" srcId="{83DAC533-F7A7-48C9-AA33-A01664DA6710}" destId="{86221974-9CF3-42EF-9C06-DFA97CBB2A80}" srcOrd="16" destOrd="0" presId="urn:microsoft.com/office/officeart/2005/8/layout/radial6"/>
    <dgm:cxn modelId="{5B6512E5-D3C5-4694-8146-EA22CF1F6611}" type="presParOf" srcId="{83DAC533-F7A7-48C9-AA33-A01664DA6710}" destId="{541B9BEB-E109-461F-AEAA-A68797962A39}" srcOrd="17" destOrd="0" presId="urn:microsoft.com/office/officeart/2005/8/layout/radial6"/>
    <dgm:cxn modelId="{0DEF1E4F-1961-4844-BDC2-F1A56FAFE206}" type="presParOf" srcId="{83DAC533-F7A7-48C9-AA33-A01664DA6710}" destId="{620EF965-5AB2-4DAB-A64B-274F22ED4A7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7535435-9705-4B62-B1CF-F61F414ABDDB}" type="doc">
      <dgm:prSet loTypeId="urn:microsoft.com/office/officeart/2005/8/layout/target3" loCatId="relationship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0552BE40-61E8-4336-821B-168CA19F07FD}">
      <dgm:prSet phldrT="[Texto]" custT="1"/>
      <dgm:spPr/>
      <dgm:t>
        <a:bodyPr/>
        <a:lstStyle/>
        <a:p>
          <a:r>
            <a:rPr lang="es-MX" sz="2400" b="1" dirty="0" smtClean="0"/>
            <a:t>25</a:t>
          </a:r>
          <a:endParaRPr lang="es-ES" sz="2400" b="1" dirty="0"/>
        </a:p>
      </dgm:t>
    </dgm:pt>
    <dgm:pt modelId="{D86D5EB0-4BFE-4931-8F75-2CF67B37871D}" type="parTrans" cxnId="{A430BD08-A116-4786-A2D5-551D3F0F745A}">
      <dgm:prSet/>
      <dgm:spPr/>
      <dgm:t>
        <a:bodyPr/>
        <a:lstStyle/>
        <a:p>
          <a:endParaRPr lang="es-ES" sz="2400"/>
        </a:p>
      </dgm:t>
    </dgm:pt>
    <dgm:pt modelId="{03C61C76-AE1F-470E-B015-CD3DAB064830}" type="sibTrans" cxnId="{A430BD08-A116-4786-A2D5-551D3F0F745A}">
      <dgm:prSet/>
      <dgm:spPr/>
      <dgm:t>
        <a:bodyPr/>
        <a:lstStyle/>
        <a:p>
          <a:endParaRPr lang="es-ES" sz="2400"/>
        </a:p>
      </dgm:t>
    </dgm:pt>
    <dgm:pt modelId="{0D91E75F-C29C-4DD6-B4DC-0C530BC8BBB6}">
      <dgm:prSet phldrT="[Texto]" custT="1"/>
      <dgm:spPr/>
      <dgm:t>
        <a:bodyPr/>
        <a:lstStyle/>
        <a:p>
          <a:r>
            <a:rPr lang="es-MX" sz="2400" dirty="0" smtClean="0"/>
            <a:t>Obligaciones especificas del IEEBC</a:t>
          </a:r>
          <a:endParaRPr lang="es-ES" sz="2400" dirty="0"/>
        </a:p>
      </dgm:t>
    </dgm:pt>
    <dgm:pt modelId="{EA0CEA47-3953-4EB8-A742-A53A5C63C42E}" type="parTrans" cxnId="{7E526451-6287-44CD-8B8D-F2F60656F1E9}">
      <dgm:prSet/>
      <dgm:spPr/>
      <dgm:t>
        <a:bodyPr/>
        <a:lstStyle/>
        <a:p>
          <a:endParaRPr lang="es-ES" sz="2400"/>
        </a:p>
      </dgm:t>
    </dgm:pt>
    <dgm:pt modelId="{7729E722-BA3D-4969-9890-7A9E2D7F11B0}" type="sibTrans" cxnId="{7E526451-6287-44CD-8B8D-F2F60656F1E9}">
      <dgm:prSet/>
      <dgm:spPr/>
      <dgm:t>
        <a:bodyPr/>
        <a:lstStyle/>
        <a:p>
          <a:endParaRPr lang="es-ES" sz="2400"/>
        </a:p>
      </dgm:t>
    </dgm:pt>
    <dgm:pt modelId="{F1734263-57DE-41D8-BDFB-0045CB4D4122}">
      <dgm:prSet phldrT="[Texto]" custT="1"/>
      <dgm:spPr/>
      <dgm:t>
        <a:bodyPr/>
        <a:lstStyle/>
        <a:p>
          <a:r>
            <a:rPr lang="es-ES" sz="2400" b="1" dirty="0" smtClean="0"/>
            <a:t>1</a:t>
          </a:r>
          <a:endParaRPr lang="es-ES" sz="2400" b="1" dirty="0"/>
        </a:p>
      </dgm:t>
    </dgm:pt>
    <dgm:pt modelId="{79D05796-8C67-498A-8F05-DC01EBF37F5F}" type="parTrans" cxnId="{971EB3B4-7B41-47E0-882E-B6F26016657D}">
      <dgm:prSet/>
      <dgm:spPr/>
      <dgm:t>
        <a:bodyPr/>
        <a:lstStyle/>
        <a:p>
          <a:endParaRPr lang="es-ES" sz="2400"/>
        </a:p>
      </dgm:t>
    </dgm:pt>
    <dgm:pt modelId="{52C96E6A-E1DF-4BE0-B1C2-F253FE2C18C1}" type="sibTrans" cxnId="{971EB3B4-7B41-47E0-882E-B6F26016657D}">
      <dgm:prSet/>
      <dgm:spPr/>
      <dgm:t>
        <a:bodyPr/>
        <a:lstStyle/>
        <a:p>
          <a:endParaRPr lang="es-ES" sz="2400"/>
        </a:p>
      </dgm:t>
    </dgm:pt>
    <dgm:pt modelId="{5B69F5EB-B9FD-4C1D-9F8A-C15A7051DF25}">
      <dgm:prSet phldrT="[Texto]" custT="1"/>
      <dgm:spPr/>
      <dgm:t>
        <a:bodyPr/>
        <a:lstStyle/>
        <a:p>
          <a:r>
            <a:rPr lang="es-MX" sz="2400" dirty="0" smtClean="0"/>
            <a:t>Guía Referencial</a:t>
          </a:r>
          <a:endParaRPr lang="es-ES" sz="2400" dirty="0"/>
        </a:p>
      </dgm:t>
    </dgm:pt>
    <dgm:pt modelId="{AB4EDCEB-CA63-4223-8321-2CFA44D6B609}" type="parTrans" cxnId="{075AC74D-33F9-4A01-B69C-29221F200DD3}">
      <dgm:prSet/>
      <dgm:spPr/>
      <dgm:t>
        <a:bodyPr/>
        <a:lstStyle/>
        <a:p>
          <a:endParaRPr lang="es-ES" sz="2400"/>
        </a:p>
      </dgm:t>
    </dgm:pt>
    <dgm:pt modelId="{49002406-FA91-4373-BFDB-02063268D89D}" type="sibTrans" cxnId="{075AC74D-33F9-4A01-B69C-29221F200DD3}">
      <dgm:prSet/>
      <dgm:spPr/>
      <dgm:t>
        <a:bodyPr/>
        <a:lstStyle/>
        <a:p>
          <a:endParaRPr lang="es-ES" sz="2400"/>
        </a:p>
      </dgm:t>
    </dgm:pt>
    <dgm:pt modelId="{1F44F052-AA7A-4EC9-B34B-A87E9761F006}">
      <dgm:prSet phldrT="[Texto]" custT="1"/>
      <dgm:spPr/>
      <dgm:t>
        <a:bodyPr/>
        <a:lstStyle/>
        <a:p>
          <a:r>
            <a:rPr lang="es-MX" sz="2400" b="1" dirty="0" smtClean="0"/>
            <a:t>110 Criterios </a:t>
          </a:r>
          <a:endParaRPr lang="es-ES" sz="2400" b="1" dirty="0"/>
        </a:p>
      </dgm:t>
    </dgm:pt>
    <dgm:pt modelId="{23334569-7A6B-425D-A588-4D62D78EC2AB}" type="parTrans" cxnId="{F48D1940-12D4-44DC-844C-AE8A720640F0}">
      <dgm:prSet/>
      <dgm:spPr/>
      <dgm:t>
        <a:bodyPr/>
        <a:lstStyle/>
        <a:p>
          <a:endParaRPr lang="es-ES" sz="2400"/>
        </a:p>
      </dgm:t>
    </dgm:pt>
    <dgm:pt modelId="{D5ABA4C6-F0D4-4F07-B402-09A438871983}" type="sibTrans" cxnId="{F48D1940-12D4-44DC-844C-AE8A720640F0}">
      <dgm:prSet/>
      <dgm:spPr/>
      <dgm:t>
        <a:bodyPr/>
        <a:lstStyle/>
        <a:p>
          <a:endParaRPr lang="es-ES" sz="2400"/>
        </a:p>
      </dgm:t>
    </dgm:pt>
    <dgm:pt modelId="{FE5C6DE8-34FF-4AA9-B328-1E6F1FC40143}">
      <dgm:prSet phldrT="[Texto]" custT="1"/>
      <dgm:spPr/>
      <dgm:t>
        <a:bodyPr/>
        <a:lstStyle/>
        <a:p>
          <a:endParaRPr lang="es-ES" sz="2400" dirty="0"/>
        </a:p>
      </dgm:t>
    </dgm:pt>
    <dgm:pt modelId="{C6E7A2A8-668C-4985-BF56-9A9B96157F61}" type="parTrans" cxnId="{5B5E15AF-C4FD-4282-BB91-E18665801303}">
      <dgm:prSet/>
      <dgm:spPr/>
      <dgm:t>
        <a:bodyPr/>
        <a:lstStyle/>
        <a:p>
          <a:endParaRPr lang="es-ES" sz="2400"/>
        </a:p>
      </dgm:t>
    </dgm:pt>
    <dgm:pt modelId="{0C2E2BB9-753B-421A-95F1-EFEEFD40086E}" type="sibTrans" cxnId="{5B5E15AF-C4FD-4282-BB91-E18665801303}">
      <dgm:prSet/>
      <dgm:spPr/>
      <dgm:t>
        <a:bodyPr/>
        <a:lstStyle/>
        <a:p>
          <a:endParaRPr lang="es-ES" sz="2400"/>
        </a:p>
      </dgm:t>
    </dgm:pt>
    <dgm:pt modelId="{81418C84-DA7E-46E6-8CE2-C5001528A02E}">
      <dgm:prSet phldrT="[Texto]" custT="1"/>
      <dgm:spPr/>
      <dgm:t>
        <a:bodyPr/>
        <a:lstStyle/>
        <a:p>
          <a:endParaRPr lang="es-ES" sz="2400" dirty="0"/>
        </a:p>
      </dgm:t>
    </dgm:pt>
    <dgm:pt modelId="{2E8E8DE6-50C9-4464-9E6C-E049C9ED594B}" type="parTrans" cxnId="{0386FB0A-31FB-46EC-843B-0BBFE101ED57}">
      <dgm:prSet/>
      <dgm:spPr/>
      <dgm:t>
        <a:bodyPr/>
        <a:lstStyle/>
        <a:p>
          <a:endParaRPr lang="es-ES" sz="2400"/>
        </a:p>
      </dgm:t>
    </dgm:pt>
    <dgm:pt modelId="{30E9878F-3089-438F-8528-E143A8FD9415}" type="sibTrans" cxnId="{0386FB0A-31FB-46EC-843B-0BBFE101ED57}">
      <dgm:prSet/>
      <dgm:spPr/>
      <dgm:t>
        <a:bodyPr/>
        <a:lstStyle/>
        <a:p>
          <a:endParaRPr lang="es-ES" sz="2400"/>
        </a:p>
      </dgm:t>
    </dgm:pt>
    <dgm:pt modelId="{59346975-2A12-40A6-9B8D-B2C39DCC067E}">
      <dgm:prSet phldrT="[Texto]" custT="1"/>
      <dgm:spPr/>
      <dgm:t>
        <a:bodyPr/>
        <a:lstStyle/>
        <a:p>
          <a:r>
            <a:rPr lang="es-MX" sz="2400" dirty="0" smtClean="0"/>
            <a:t>Obligaciones comunes</a:t>
          </a:r>
          <a:endParaRPr lang="es-ES" sz="2400" dirty="0"/>
        </a:p>
      </dgm:t>
    </dgm:pt>
    <dgm:pt modelId="{6722E658-C918-454C-9906-C9C3D227EBD5}" type="sibTrans" cxnId="{A2F8C7E2-19C2-4EFF-8BAE-F29400D6E18C}">
      <dgm:prSet/>
      <dgm:spPr/>
      <dgm:t>
        <a:bodyPr/>
        <a:lstStyle/>
        <a:p>
          <a:endParaRPr lang="es-ES" sz="2400"/>
        </a:p>
      </dgm:t>
    </dgm:pt>
    <dgm:pt modelId="{4874F61F-AB06-4F3C-B75B-2C463C9512D2}" type="parTrans" cxnId="{A2F8C7E2-19C2-4EFF-8BAE-F29400D6E18C}">
      <dgm:prSet/>
      <dgm:spPr/>
      <dgm:t>
        <a:bodyPr/>
        <a:lstStyle/>
        <a:p>
          <a:endParaRPr lang="es-ES" sz="2400"/>
        </a:p>
      </dgm:t>
    </dgm:pt>
    <dgm:pt modelId="{B26E0E9F-E66C-47C4-81EE-133FB7CC07AB}" type="pres">
      <dgm:prSet presAssocID="{07535435-9705-4B62-B1CF-F61F414ABD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8A9EB3-EA37-4F16-9B9B-24ED5F8931AB}" type="pres">
      <dgm:prSet presAssocID="{59346975-2A12-40A6-9B8D-B2C39DCC067E}" presName="circle1" presStyleLbl="node1" presStyleIdx="0" presStyleCnt="3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F54DED2E-F9B1-414F-AD3D-4FD781B886AC}" type="pres">
      <dgm:prSet presAssocID="{59346975-2A12-40A6-9B8D-B2C39DCC067E}" presName="space" presStyleCnt="0"/>
      <dgm:spPr/>
      <dgm:t>
        <a:bodyPr/>
        <a:lstStyle/>
        <a:p>
          <a:endParaRPr lang="es-ES"/>
        </a:p>
      </dgm:t>
    </dgm:pt>
    <dgm:pt modelId="{144BA1E8-11C2-4663-9255-2ADD62E0203E}" type="pres">
      <dgm:prSet presAssocID="{59346975-2A12-40A6-9B8D-B2C39DCC067E}" presName="rect1" presStyleLbl="alignAcc1" presStyleIdx="0" presStyleCnt="3"/>
      <dgm:spPr/>
      <dgm:t>
        <a:bodyPr/>
        <a:lstStyle/>
        <a:p>
          <a:endParaRPr lang="es-ES"/>
        </a:p>
      </dgm:t>
    </dgm:pt>
    <dgm:pt modelId="{8DC91E4B-49B4-4E3A-B41E-2EBFCB7ABB7F}" type="pres">
      <dgm:prSet presAssocID="{0D91E75F-C29C-4DD6-B4DC-0C530BC8BBB6}" presName="vertSpace2" presStyleLbl="node1" presStyleIdx="0" presStyleCnt="3"/>
      <dgm:spPr/>
      <dgm:t>
        <a:bodyPr/>
        <a:lstStyle/>
        <a:p>
          <a:endParaRPr lang="es-ES"/>
        </a:p>
      </dgm:t>
    </dgm:pt>
    <dgm:pt modelId="{F7604345-1D1F-46A5-AAF4-70EDDFEEB09C}" type="pres">
      <dgm:prSet presAssocID="{0D91E75F-C29C-4DD6-B4DC-0C530BC8BBB6}" presName="circle2" presStyleLbl="node1" presStyleIdx="1" presStyleCnt="3"/>
      <dgm:spPr/>
      <dgm:t>
        <a:bodyPr/>
        <a:lstStyle/>
        <a:p>
          <a:endParaRPr lang="es-ES"/>
        </a:p>
      </dgm:t>
    </dgm:pt>
    <dgm:pt modelId="{61D10CF8-4A40-4FB4-9574-59D3C32AEA7B}" type="pres">
      <dgm:prSet presAssocID="{0D91E75F-C29C-4DD6-B4DC-0C530BC8BBB6}" presName="rect2" presStyleLbl="alignAcc1" presStyleIdx="1" presStyleCnt="3" custScaleY="99038"/>
      <dgm:spPr/>
      <dgm:t>
        <a:bodyPr/>
        <a:lstStyle/>
        <a:p>
          <a:endParaRPr lang="es-ES"/>
        </a:p>
      </dgm:t>
    </dgm:pt>
    <dgm:pt modelId="{2EEC1735-FEA7-4A29-8B17-7BE1F50D1CC8}" type="pres">
      <dgm:prSet presAssocID="{5B69F5EB-B9FD-4C1D-9F8A-C15A7051DF25}" presName="vertSpace3" presStyleLbl="node1" presStyleIdx="1" presStyleCnt="3"/>
      <dgm:spPr/>
      <dgm:t>
        <a:bodyPr/>
        <a:lstStyle/>
        <a:p>
          <a:endParaRPr lang="es-ES"/>
        </a:p>
      </dgm:t>
    </dgm:pt>
    <dgm:pt modelId="{0C683E6F-A468-44F5-81CD-F80887F228EB}" type="pres">
      <dgm:prSet presAssocID="{5B69F5EB-B9FD-4C1D-9F8A-C15A7051DF25}" presName="circle3" presStyleLbl="node1" presStyleIdx="2" presStyleCnt="3"/>
      <dgm:spPr/>
      <dgm:t>
        <a:bodyPr/>
        <a:lstStyle/>
        <a:p>
          <a:endParaRPr lang="es-ES"/>
        </a:p>
      </dgm:t>
    </dgm:pt>
    <dgm:pt modelId="{D1280DB8-9358-4358-82B0-3E45F70781D6}" type="pres">
      <dgm:prSet presAssocID="{5B69F5EB-B9FD-4C1D-9F8A-C15A7051DF25}" presName="rect3" presStyleLbl="alignAcc1" presStyleIdx="2" presStyleCnt="3"/>
      <dgm:spPr/>
      <dgm:t>
        <a:bodyPr/>
        <a:lstStyle/>
        <a:p>
          <a:endParaRPr lang="es-ES"/>
        </a:p>
      </dgm:t>
    </dgm:pt>
    <dgm:pt modelId="{B493FB20-2098-4851-AC34-E1FFD868B9CF}" type="pres">
      <dgm:prSet presAssocID="{59346975-2A12-40A6-9B8D-B2C39DCC067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ACFA8A-45E7-4356-A753-05FFEFD20903}" type="pres">
      <dgm:prSet presAssocID="{59346975-2A12-40A6-9B8D-B2C39DCC067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402EF-6D93-45E7-88E3-BD6A5391B3E5}" type="pres">
      <dgm:prSet presAssocID="{0D91E75F-C29C-4DD6-B4DC-0C530BC8BBB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F6882-603A-4697-B67E-A07CE83FBBFD}" type="pres">
      <dgm:prSet presAssocID="{0D91E75F-C29C-4DD6-B4DC-0C530BC8BBB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7C745-1E8D-4207-9D0E-92691E9E8063}" type="pres">
      <dgm:prSet presAssocID="{5B69F5EB-B9FD-4C1D-9F8A-C15A7051DF2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5FDAA2-A999-42D2-AD31-2BA25BF3F54E}" type="pres">
      <dgm:prSet presAssocID="{5B69F5EB-B9FD-4C1D-9F8A-C15A7051DF2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93BD03-9CE7-49EF-8850-C589A2A52410}" type="presOf" srcId="{0D91E75F-C29C-4DD6-B4DC-0C530BC8BBB6}" destId="{61D10CF8-4A40-4FB4-9574-59D3C32AEA7B}" srcOrd="0" destOrd="0" presId="urn:microsoft.com/office/officeart/2005/8/layout/target3"/>
    <dgm:cxn modelId="{F48D1940-12D4-44DC-844C-AE8A720640F0}" srcId="{5B69F5EB-B9FD-4C1D-9F8A-C15A7051DF25}" destId="{1F44F052-AA7A-4EC9-B34B-A87E9761F006}" srcOrd="0" destOrd="0" parTransId="{23334569-7A6B-425D-A588-4D62D78EC2AB}" sibTransId="{D5ABA4C6-F0D4-4F07-B402-09A438871983}"/>
    <dgm:cxn modelId="{EE9321E2-D0CF-4FE1-AFF8-B1A303F6D648}" type="presOf" srcId="{5B69F5EB-B9FD-4C1D-9F8A-C15A7051DF25}" destId="{D1280DB8-9358-4358-82B0-3E45F70781D6}" srcOrd="0" destOrd="0" presId="urn:microsoft.com/office/officeart/2005/8/layout/target3"/>
    <dgm:cxn modelId="{04050674-B8F8-4367-85BE-26E1C5C13FE9}" type="presOf" srcId="{5B69F5EB-B9FD-4C1D-9F8A-C15A7051DF25}" destId="{2C37C745-1E8D-4207-9D0E-92691E9E8063}" srcOrd="1" destOrd="0" presId="urn:microsoft.com/office/officeart/2005/8/layout/target3"/>
    <dgm:cxn modelId="{A430BD08-A116-4786-A2D5-551D3F0F745A}" srcId="{59346975-2A12-40A6-9B8D-B2C39DCC067E}" destId="{0552BE40-61E8-4336-821B-168CA19F07FD}" srcOrd="0" destOrd="0" parTransId="{D86D5EB0-4BFE-4931-8F75-2CF67B37871D}" sibTransId="{03C61C76-AE1F-470E-B015-CD3DAB064830}"/>
    <dgm:cxn modelId="{7E526451-6287-44CD-8B8D-F2F60656F1E9}" srcId="{07535435-9705-4B62-B1CF-F61F414ABDDB}" destId="{0D91E75F-C29C-4DD6-B4DC-0C530BC8BBB6}" srcOrd="1" destOrd="0" parTransId="{EA0CEA47-3953-4EB8-A742-A53A5C63C42E}" sibTransId="{7729E722-BA3D-4969-9890-7A9E2D7F11B0}"/>
    <dgm:cxn modelId="{60C3A423-1F8B-412F-933E-A7E5E64AE69F}" type="presOf" srcId="{0552BE40-61E8-4336-821B-168CA19F07FD}" destId="{2AACFA8A-45E7-4356-A753-05FFEFD20903}" srcOrd="0" destOrd="0" presId="urn:microsoft.com/office/officeart/2005/8/layout/target3"/>
    <dgm:cxn modelId="{0386FB0A-31FB-46EC-843B-0BBFE101ED57}" srcId="{0D91E75F-C29C-4DD6-B4DC-0C530BC8BBB6}" destId="{81418C84-DA7E-46E6-8CE2-C5001528A02E}" srcOrd="0" destOrd="0" parTransId="{2E8E8DE6-50C9-4464-9E6C-E049C9ED594B}" sibTransId="{30E9878F-3089-438F-8528-E143A8FD9415}"/>
    <dgm:cxn modelId="{F95BE555-DFAD-49D9-A8EB-D4DBC1E5A179}" type="presOf" srcId="{FE5C6DE8-34FF-4AA9-B328-1E6F1FC40143}" destId="{9AEF6882-603A-4697-B67E-A07CE83FBBFD}" srcOrd="0" destOrd="2" presId="urn:microsoft.com/office/officeart/2005/8/layout/target3"/>
    <dgm:cxn modelId="{D378D7C6-506C-47F2-A5EE-7C2A720D6EB2}" type="presOf" srcId="{F1734263-57DE-41D8-BDFB-0045CB4D4122}" destId="{9AEF6882-603A-4697-B67E-A07CE83FBBFD}" srcOrd="0" destOrd="1" presId="urn:microsoft.com/office/officeart/2005/8/layout/target3"/>
    <dgm:cxn modelId="{971EB3B4-7B41-47E0-882E-B6F26016657D}" srcId="{0D91E75F-C29C-4DD6-B4DC-0C530BC8BBB6}" destId="{F1734263-57DE-41D8-BDFB-0045CB4D4122}" srcOrd="1" destOrd="0" parTransId="{79D05796-8C67-498A-8F05-DC01EBF37F5F}" sibTransId="{52C96E6A-E1DF-4BE0-B1C2-F253FE2C18C1}"/>
    <dgm:cxn modelId="{075AC74D-33F9-4A01-B69C-29221F200DD3}" srcId="{07535435-9705-4B62-B1CF-F61F414ABDDB}" destId="{5B69F5EB-B9FD-4C1D-9F8A-C15A7051DF25}" srcOrd="2" destOrd="0" parTransId="{AB4EDCEB-CA63-4223-8321-2CFA44D6B609}" sibTransId="{49002406-FA91-4373-BFDB-02063268D89D}"/>
    <dgm:cxn modelId="{B933E529-4BD1-4B83-95B0-079FC3B28AF8}" type="presOf" srcId="{0D91E75F-C29C-4DD6-B4DC-0C530BC8BBB6}" destId="{F46402EF-6D93-45E7-88E3-BD6A5391B3E5}" srcOrd="1" destOrd="0" presId="urn:microsoft.com/office/officeart/2005/8/layout/target3"/>
    <dgm:cxn modelId="{F7ECA83E-ACC1-4A25-AF0D-845B7DD0095F}" type="presOf" srcId="{59346975-2A12-40A6-9B8D-B2C39DCC067E}" destId="{B493FB20-2098-4851-AC34-E1FFD868B9CF}" srcOrd="1" destOrd="0" presId="urn:microsoft.com/office/officeart/2005/8/layout/target3"/>
    <dgm:cxn modelId="{A30804BE-A504-4FE0-A273-CE686471B66F}" type="presOf" srcId="{81418C84-DA7E-46E6-8CE2-C5001528A02E}" destId="{9AEF6882-603A-4697-B67E-A07CE83FBBFD}" srcOrd="0" destOrd="0" presId="urn:microsoft.com/office/officeart/2005/8/layout/target3"/>
    <dgm:cxn modelId="{890A9C95-1359-43B4-AAC7-B8FECA875F66}" type="presOf" srcId="{1F44F052-AA7A-4EC9-B34B-A87E9761F006}" destId="{ED5FDAA2-A999-42D2-AD31-2BA25BF3F54E}" srcOrd="0" destOrd="0" presId="urn:microsoft.com/office/officeart/2005/8/layout/target3"/>
    <dgm:cxn modelId="{D7812DAA-AB9E-4CA9-A7AC-9D2BE1E060A3}" type="presOf" srcId="{07535435-9705-4B62-B1CF-F61F414ABDDB}" destId="{B26E0E9F-E66C-47C4-81EE-133FB7CC07AB}" srcOrd="0" destOrd="0" presId="urn:microsoft.com/office/officeart/2005/8/layout/target3"/>
    <dgm:cxn modelId="{5B5E15AF-C4FD-4282-BB91-E18665801303}" srcId="{0D91E75F-C29C-4DD6-B4DC-0C530BC8BBB6}" destId="{FE5C6DE8-34FF-4AA9-B328-1E6F1FC40143}" srcOrd="2" destOrd="0" parTransId="{C6E7A2A8-668C-4985-BF56-9A9B96157F61}" sibTransId="{0C2E2BB9-753B-421A-95F1-EFEEFD40086E}"/>
    <dgm:cxn modelId="{A2F8C7E2-19C2-4EFF-8BAE-F29400D6E18C}" srcId="{07535435-9705-4B62-B1CF-F61F414ABDDB}" destId="{59346975-2A12-40A6-9B8D-B2C39DCC067E}" srcOrd="0" destOrd="0" parTransId="{4874F61F-AB06-4F3C-B75B-2C463C9512D2}" sibTransId="{6722E658-C918-454C-9906-C9C3D227EBD5}"/>
    <dgm:cxn modelId="{42D90E4A-AB0D-4E62-9688-B0780D921FE9}" type="presOf" srcId="{59346975-2A12-40A6-9B8D-B2C39DCC067E}" destId="{144BA1E8-11C2-4663-9255-2ADD62E0203E}" srcOrd="0" destOrd="0" presId="urn:microsoft.com/office/officeart/2005/8/layout/target3"/>
    <dgm:cxn modelId="{2DEE6441-7D43-4253-9E99-8C9CDF1E5ECB}" type="presParOf" srcId="{B26E0E9F-E66C-47C4-81EE-133FB7CC07AB}" destId="{B68A9EB3-EA37-4F16-9B9B-24ED5F8931AB}" srcOrd="0" destOrd="0" presId="urn:microsoft.com/office/officeart/2005/8/layout/target3"/>
    <dgm:cxn modelId="{4F4842A5-3195-4F53-A345-CA05B2AAE897}" type="presParOf" srcId="{B26E0E9F-E66C-47C4-81EE-133FB7CC07AB}" destId="{F54DED2E-F9B1-414F-AD3D-4FD781B886AC}" srcOrd="1" destOrd="0" presId="urn:microsoft.com/office/officeart/2005/8/layout/target3"/>
    <dgm:cxn modelId="{14928AC7-3F43-4B01-B195-B9245AFF1B54}" type="presParOf" srcId="{B26E0E9F-E66C-47C4-81EE-133FB7CC07AB}" destId="{144BA1E8-11C2-4663-9255-2ADD62E0203E}" srcOrd="2" destOrd="0" presId="urn:microsoft.com/office/officeart/2005/8/layout/target3"/>
    <dgm:cxn modelId="{DBB5C94B-D572-493A-B4E6-AFB8CCF78F22}" type="presParOf" srcId="{B26E0E9F-E66C-47C4-81EE-133FB7CC07AB}" destId="{8DC91E4B-49B4-4E3A-B41E-2EBFCB7ABB7F}" srcOrd="3" destOrd="0" presId="urn:microsoft.com/office/officeart/2005/8/layout/target3"/>
    <dgm:cxn modelId="{8D9BC2BE-59D1-407F-BE53-C1A21CF17658}" type="presParOf" srcId="{B26E0E9F-E66C-47C4-81EE-133FB7CC07AB}" destId="{F7604345-1D1F-46A5-AAF4-70EDDFEEB09C}" srcOrd="4" destOrd="0" presId="urn:microsoft.com/office/officeart/2005/8/layout/target3"/>
    <dgm:cxn modelId="{F5DE6BDF-B7BE-466C-B4EB-8944EE44C975}" type="presParOf" srcId="{B26E0E9F-E66C-47C4-81EE-133FB7CC07AB}" destId="{61D10CF8-4A40-4FB4-9574-59D3C32AEA7B}" srcOrd="5" destOrd="0" presId="urn:microsoft.com/office/officeart/2005/8/layout/target3"/>
    <dgm:cxn modelId="{B983190D-6DFE-453C-8B24-7ABB06B68830}" type="presParOf" srcId="{B26E0E9F-E66C-47C4-81EE-133FB7CC07AB}" destId="{2EEC1735-FEA7-4A29-8B17-7BE1F50D1CC8}" srcOrd="6" destOrd="0" presId="urn:microsoft.com/office/officeart/2005/8/layout/target3"/>
    <dgm:cxn modelId="{70677771-3ED2-4106-AE87-90F3AB9277EF}" type="presParOf" srcId="{B26E0E9F-E66C-47C4-81EE-133FB7CC07AB}" destId="{0C683E6F-A468-44F5-81CD-F80887F228EB}" srcOrd="7" destOrd="0" presId="urn:microsoft.com/office/officeart/2005/8/layout/target3"/>
    <dgm:cxn modelId="{213DF1C7-044F-45A7-838F-62547F64B2E4}" type="presParOf" srcId="{B26E0E9F-E66C-47C4-81EE-133FB7CC07AB}" destId="{D1280DB8-9358-4358-82B0-3E45F70781D6}" srcOrd="8" destOrd="0" presId="urn:microsoft.com/office/officeart/2005/8/layout/target3"/>
    <dgm:cxn modelId="{4A694414-B9E3-40F1-A0D4-D91962D79FF7}" type="presParOf" srcId="{B26E0E9F-E66C-47C4-81EE-133FB7CC07AB}" destId="{B493FB20-2098-4851-AC34-E1FFD868B9CF}" srcOrd="9" destOrd="0" presId="urn:microsoft.com/office/officeart/2005/8/layout/target3"/>
    <dgm:cxn modelId="{BB11EAAD-18BB-495D-B1A4-274A1EC18DE8}" type="presParOf" srcId="{B26E0E9F-E66C-47C4-81EE-133FB7CC07AB}" destId="{2AACFA8A-45E7-4356-A753-05FFEFD20903}" srcOrd="10" destOrd="0" presId="urn:microsoft.com/office/officeart/2005/8/layout/target3"/>
    <dgm:cxn modelId="{169CE41D-0245-402C-8264-CB081AFB99BC}" type="presParOf" srcId="{B26E0E9F-E66C-47C4-81EE-133FB7CC07AB}" destId="{F46402EF-6D93-45E7-88E3-BD6A5391B3E5}" srcOrd="11" destOrd="0" presId="urn:microsoft.com/office/officeart/2005/8/layout/target3"/>
    <dgm:cxn modelId="{67080034-B60C-44BB-A272-F792EF58D100}" type="presParOf" srcId="{B26E0E9F-E66C-47C4-81EE-133FB7CC07AB}" destId="{9AEF6882-603A-4697-B67E-A07CE83FBBFD}" srcOrd="12" destOrd="0" presId="urn:microsoft.com/office/officeart/2005/8/layout/target3"/>
    <dgm:cxn modelId="{7850D7CA-3A3D-450D-9D34-290A08744CE8}" type="presParOf" srcId="{B26E0E9F-E66C-47C4-81EE-133FB7CC07AB}" destId="{2C37C745-1E8D-4207-9D0E-92691E9E8063}" srcOrd="13" destOrd="0" presId="urn:microsoft.com/office/officeart/2005/8/layout/target3"/>
    <dgm:cxn modelId="{22D066FD-32D8-4426-90E7-5CA1271C0929}" type="presParOf" srcId="{B26E0E9F-E66C-47C4-81EE-133FB7CC07AB}" destId="{ED5FDAA2-A999-42D2-AD31-2BA25BF3F54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B383A-DF4E-4A9B-A9F0-1A91A70C79B0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s-MX"/>
        </a:p>
      </dgm:t>
    </dgm:pt>
    <dgm:pt modelId="{1DBC98DB-408D-430D-A187-EB22E710BE81}">
      <dgm:prSet phldrT="[Texto]" custT="1"/>
      <dgm:spPr/>
      <dgm:t>
        <a:bodyPr/>
        <a:lstStyle/>
        <a:p>
          <a:pPr algn="l"/>
          <a:r>
            <a:rPr lang="es-MX" sz="2400" b="1" dirty="0" smtClean="0">
              <a:solidFill>
                <a:srgbClr val="5F147C"/>
              </a:solidFill>
            </a:rPr>
            <a:t>1977</a:t>
          </a:r>
          <a:endParaRPr lang="es-MX" sz="2400" b="0" dirty="0">
            <a:solidFill>
              <a:srgbClr val="5F147C"/>
            </a:solidFill>
          </a:endParaRPr>
        </a:p>
      </dgm:t>
    </dgm:pt>
    <dgm:pt modelId="{04B7119B-A608-44F5-B10D-33320369895D}" type="parTrans" cxnId="{426CACE1-2E0F-4034-A4C0-06B32B923D60}">
      <dgm:prSet/>
      <dgm:spPr/>
      <dgm:t>
        <a:bodyPr/>
        <a:lstStyle/>
        <a:p>
          <a:endParaRPr lang="es-MX"/>
        </a:p>
      </dgm:t>
    </dgm:pt>
    <dgm:pt modelId="{684BC139-5DEE-4A78-B28A-35319A6DA453}" type="sibTrans" cxnId="{426CACE1-2E0F-4034-A4C0-06B32B923D60}">
      <dgm:prSet/>
      <dgm:spPr/>
      <dgm:t>
        <a:bodyPr/>
        <a:lstStyle/>
        <a:p>
          <a:endParaRPr lang="es-MX"/>
        </a:p>
      </dgm:t>
    </dgm:pt>
    <dgm:pt modelId="{A902EB7C-8C33-445A-805D-890D8C783CA8}">
      <dgm:prSet phldrT="[Texto]"/>
      <dgm:spPr/>
      <dgm:t>
        <a:bodyPr/>
        <a:lstStyle/>
        <a:p>
          <a:pPr algn="just"/>
          <a:r>
            <a:rPr lang="es-MX" sz="1700" b="1" dirty="0" smtClean="0">
              <a:solidFill>
                <a:srgbClr val="5F147C"/>
              </a:solidFill>
            </a:rPr>
            <a:t>2000</a:t>
          </a:r>
          <a:endParaRPr lang="es-MX" sz="1700" b="0" dirty="0">
            <a:solidFill>
              <a:srgbClr val="5F147C"/>
            </a:solidFill>
          </a:endParaRPr>
        </a:p>
      </dgm:t>
    </dgm:pt>
    <dgm:pt modelId="{1403C483-899A-444A-A75F-779B569FADFE}" type="parTrans" cxnId="{7753E935-E154-43BF-9BB0-F0D2B3530DC4}">
      <dgm:prSet/>
      <dgm:spPr/>
      <dgm:t>
        <a:bodyPr/>
        <a:lstStyle/>
        <a:p>
          <a:endParaRPr lang="es-MX"/>
        </a:p>
      </dgm:t>
    </dgm:pt>
    <dgm:pt modelId="{3E69F809-BDFD-41E3-B8DB-D5B0871DF370}" type="sibTrans" cxnId="{7753E935-E154-43BF-9BB0-F0D2B3530DC4}">
      <dgm:prSet/>
      <dgm:spPr/>
      <dgm:t>
        <a:bodyPr/>
        <a:lstStyle/>
        <a:p>
          <a:endParaRPr lang="es-MX"/>
        </a:p>
      </dgm:t>
    </dgm:pt>
    <dgm:pt modelId="{D9EBD76F-C9D1-47AD-AA13-E8533503F1EE}">
      <dgm:prSet phldrT="[Texto]"/>
      <dgm:spPr/>
      <dgm:t>
        <a:bodyPr/>
        <a:lstStyle/>
        <a:p>
          <a:r>
            <a:rPr lang="es-MX" sz="1800" b="1" dirty="0" smtClean="0">
              <a:solidFill>
                <a:srgbClr val="5F147C"/>
              </a:solidFill>
            </a:rPr>
            <a:t>2002</a:t>
          </a:r>
          <a:endParaRPr lang="es-MX" sz="1800" b="1" dirty="0">
            <a:solidFill>
              <a:srgbClr val="5F147C"/>
            </a:solidFill>
          </a:endParaRPr>
        </a:p>
      </dgm:t>
    </dgm:pt>
    <dgm:pt modelId="{17C7B065-2B77-4DA2-83B5-8F067F6F5775}" type="parTrans" cxnId="{86ADBF6E-7E4E-4575-8085-C5BADC41B1C9}">
      <dgm:prSet/>
      <dgm:spPr/>
      <dgm:t>
        <a:bodyPr/>
        <a:lstStyle/>
        <a:p>
          <a:endParaRPr lang="es-MX"/>
        </a:p>
      </dgm:t>
    </dgm:pt>
    <dgm:pt modelId="{E96B7BC1-5692-4D12-B672-C67BF471B20D}" type="sibTrans" cxnId="{86ADBF6E-7E4E-4575-8085-C5BADC41B1C9}">
      <dgm:prSet/>
      <dgm:spPr/>
      <dgm:t>
        <a:bodyPr/>
        <a:lstStyle/>
        <a:p>
          <a:endParaRPr lang="es-MX"/>
        </a:p>
      </dgm:t>
    </dgm:pt>
    <dgm:pt modelId="{52E487BB-951F-4381-B7B2-A60CAD4BC575}">
      <dgm:prSet phldrT="[Texto]"/>
      <dgm:spPr/>
      <dgm:t>
        <a:bodyPr/>
        <a:lstStyle/>
        <a:p>
          <a:r>
            <a:rPr lang="es-MX" b="1" dirty="0" smtClean="0">
              <a:solidFill>
                <a:srgbClr val="5F147C"/>
              </a:solidFill>
            </a:rPr>
            <a:t>2014</a:t>
          </a:r>
          <a:endParaRPr lang="es-MX" b="1" dirty="0">
            <a:solidFill>
              <a:srgbClr val="5F147C"/>
            </a:solidFill>
          </a:endParaRPr>
        </a:p>
      </dgm:t>
    </dgm:pt>
    <dgm:pt modelId="{3170BD14-DFC2-40AE-AD16-74F86E8AEB2A}" type="parTrans" cxnId="{8BE4185A-3A08-4DDE-9921-F334DEC738EC}">
      <dgm:prSet/>
      <dgm:spPr/>
      <dgm:t>
        <a:bodyPr/>
        <a:lstStyle/>
        <a:p>
          <a:endParaRPr lang="es-MX"/>
        </a:p>
      </dgm:t>
    </dgm:pt>
    <dgm:pt modelId="{221649A8-B7CD-46A9-9145-858A23BDFBD0}" type="sibTrans" cxnId="{8BE4185A-3A08-4DDE-9921-F334DEC738EC}">
      <dgm:prSet/>
      <dgm:spPr/>
      <dgm:t>
        <a:bodyPr/>
        <a:lstStyle/>
        <a:p>
          <a:endParaRPr lang="es-MX"/>
        </a:p>
      </dgm:t>
    </dgm:pt>
    <dgm:pt modelId="{FD8C8F85-F81F-4B8C-9ED4-39E5D6A11485}">
      <dgm:prSet phldrT="[Texto]" custT="1"/>
      <dgm:spPr/>
      <dgm:t>
        <a:bodyPr/>
        <a:lstStyle/>
        <a:p>
          <a:pPr algn="l"/>
          <a:r>
            <a:rPr lang="es-MX" sz="1400" b="1" dirty="0" smtClean="0"/>
            <a:t>Artículo 6º </a:t>
          </a:r>
          <a:r>
            <a:rPr lang="es-MX" sz="1400" b="0" dirty="0" smtClean="0"/>
            <a:t>Constitucional. …</a:t>
          </a:r>
          <a:r>
            <a:rPr lang="es-MX" sz="1400" b="0" i="1" dirty="0" smtClean="0"/>
            <a:t>El derecho a la información será garantizado por el Estado</a:t>
          </a:r>
          <a:r>
            <a:rPr lang="es-MX" sz="1400" b="0" dirty="0" smtClean="0"/>
            <a:t>.</a:t>
          </a:r>
          <a:endParaRPr lang="es-MX" sz="1400" b="0" dirty="0"/>
        </a:p>
      </dgm:t>
    </dgm:pt>
    <dgm:pt modelId="{8E87C5ED-53CD-4F10-8FAF-1C836AC5ECB6}" type="parTrans" cxnId="{DE5394FA-550F-4D26-AD05-DE73C372D2F4}">
      <dgm:prSet/>
      <dgm:spPr/>
      <dgm:t>
        <a:bodyPr/>
        <a:lstStyle/>
        <a:p>
          <a:endParaRPr lang="es-MX"/>
        </a:p>
      </dgm:t>
    </dgm:pt>
    <dgm:pt modelId="{A7684CD4-5EBE-4B2D-8B97-7ED3C026A6E0}" type="sibTrans" cxnId="{DE5394FA-550F-4D26-AD05-DE73C372D2F4}">
      <dgm:prSet/>
      <dgm:spPr/>
      <dgm:t>
        <a:bodyPr/>
        <a:lstStyle/>
        <a:p>
          <a:endParaRPr lang="es-MX"/>
        </a:p>
      </dgm:t>
    </dgm:pt>
    <dgm:pt modelId="{C4785360-30ED-46F2-B73B-FACF0171190A}">
      <dgm:prSet phldrT="[Texto]" custT="1"/>
      <dgm:spPr/>
      <dgm:t>
        <a:bodyPr/>
        <a:lstStyle/>
        <a:p>
          <a:pPr algn="just"/>
          <a:r>
            <a:rPr lang="es-MX" sz="1400" b="0" dirty="0" smtClean="0"/>
            <a:t>La SCJN reconoce el Derecho de Acceso a la Información como una garantía individual.</a:t>
          </a:r>
          <a:endParaRPr lang="es-MX" sz="1400" b="0" dirty="0"/>
        </a:p>
      </dgm:t>
    </dgm:pt>
    <dgm:pt modelId="{6C84FD01-4A17-450E-A28C-439FD367754B}" type="parTrans" cxnId="{31EF5F13-5638-4F35-8AC9-86D1586EF4E8}">
      <dgm:prSet/>
      <dgm:spPr/>
      <dgm:t>
        <a:bodyPr/>
        <a:lstStyle/>
        <a:p>
          <a:endParaRPr lang="es-MX"/>
        </a:p>
      </dgm:t>
    </dgm:pt>
    <dgm:pt modelId="{1DCA9E27-122F-42F7-9FC2-66EAAD80B030}" type="sibTrans" cxnId="{31EF5F13-5638-4F35-8AC9-86D1586EF4E8}">
      <dgm:prSet/>
      <dgm:spPr/>
      <dgm:t>
        <a:bodyPr/>
        <a:lstStyle/>
        <a:p>
          <a:endParaRPr lang="es-MX"/>
        </a:p>
      </dgm:t>
    </dgm:pt>
    <dgm:pt modelId="{790159E1-EF29-41C9-9C5D-4F8BB0BA12BC}">
      <dgm:prSet phldrT="[Texto]" custT="1"/>
      <dgm:spPr/>
      <dgm:t>
        <a:bodyPr/>
        <a:lstStyle/>
        <a:p>
          <a:r>
            <a:rPr lang="es-MX" sz="1400" b="0" dirty="0" smtClean="0"/>
            <a:t>11 de junio de 2002, se publica en el DOF </a:t>
          </a:r>
          <a:r>
            <a:rPr lang="es-MX" sz="1400" b="0" smtClean="0"/>
            <a:t>la LFTAIPG (Grupo Oaxaca)</a:t>
          </a:r>
          <a:endParaRPr lang="es-MX" sz="1400" b="0" dirty="0"/>
        </a:p>
      </dgm:t>
    </dgm:pt>
    <dgm:pt modelId="{B76FEAAE-1BFE-4B87-B17E-C0475F63E5F5}" type="parTrans" cxnId="{338D5E20-066E-44B3-A558-AC00A2082D15}">
      <dgm:prSet/>
      <dgm:spPr/>
      <dgm:t>
        <a:bodyPr/>
        <a:lstStyle/>
        <a:p>
          <a:endParaRPr lang="es-MX"/>
        </a:p>
      </dgm:t>
    </dgm:pt>
    <dgm:pt modelId="{B9986BBD-233D-4F7A-8220-709906C7858C}" type="sibTrans" cxnId="{338D5E20-066E-44B3-A558-AC00A2082D15}">
      <dgm:prSet/>
      <dgm:spPr/>
      <dgm:t>
        <a:bodyPr/>
        <a:lstStyle/>
        <a:p>
          <a:endParaRPr lang="es-MX"/>
        </a:p>
      </dgm:t>
    </dgm:pt>
    <dgm:pt modelId="{C8986BB2-6C0F-4C9C-B7BC-7E773A07F6FF}">
      <dgm:prSet phldrT="[Texto]"/>
      <dgm:spPr/>
      <dgm:t>
        <a:bodyPr/>
        <a:lstStyle/>
        <a:p>
          <a:r>
            <a:rPr lang="es-MX" b="1" dirty="0" smtClean="0">
              <a:solidFill>
                <a:srgbClr val="5F147C"/>
              </a:solidFill>
            </a:rPr>
            <a:t>2007</a:t>
          </a:r>
          <a:endParaRPr lang="es-MX" b="1" dirty="0">
            <a:solidFill>
              <a:srgbClr val="5F147C"/>
            </a:solidFill>
          </a:endParaRPr>
        </a:p>
      </dgm:t>
    </dgm:pt>
    <dgm:pt modelId="{14A4CA9D-5347-411C-B233-F0225A767543}" type="parTrans" cxnId="{7FFFEB08-21D6-42CA-A352-D768299FDDEB}">
      <dgm:prSet/>
      <dgm:spPr/>
      <dgm:t>
        <a:bodyPr/>
        <a:lstStyle/>
        <a:p>
          <a:endParaRPr lang="es-MX"/>
        </a:p>
      </dgm:t>
    </dgm:pt>
    <dgm:pt modelId="{289A69F8-7F12-43DA-B99D-FDB13C1A51AD}" type="sibTrans" cxnId="{7FFFEB08-21D6-42CA-A352-D768299FDDEB}">
      <dgm:prSet/>
      <dgm:spPr/>
      <dgm:t>
        <a:bodyPr/>
        <a:lstStyle/>
        <a:p>
          <a:endParaRPr lang="es-MX"/>
        </a:p>
      </dgm:t>
    </dgm:pt>
    <dgm:pt modelId="{A9DEEC0D-27D2-4715-BD01-B6D0A32DE035}">
      <dgm:prSet phldrT="[Texto]"/>
      <dgm:spPr/>
      <dgm:t>
        <a:bodyPr/>
        <a:lstStyle/>
        <a:p>
          <a:r>
            <a:rPr lang="es-MX" dirty="0" smtClean="0"/>
            <a:t>El 20 de julio de 2007, reforma al Artículo 6 de la CPEUM </a:t>
          </a:r>
          <a:endParaRPr lang="es-MX" dirty="0"/>
        </a:p>
      </dgm:t>
    </dgm:pt>
    <dgm:pt modelId="{824B6E9C-4436-4141-B993-853B690D0381}" type="parTrans" cxnId="{B15F29D9-7406-42F6-9638-47E2D5780F68}">
      <dgm:prSet/>
      <dgm:spPr/>
      <dgm:t>
        <a:bodyPr/>
        <a:lstStyle/>
        <a:p>
          <a:endParaRPr lang="es-MX"/>
        </a:p>
      </dgm:t>
    </dgm:pt>
    <dgm:pt modelId="{C732CED9-686D-44D3-9844-916B0B46DB35}" type="sibTrans" cxnId="{B15F29D9-7406-42F6-9638-47E2D5780F68}">
      <dgm:prSet/>
      <dgm:spPr/>
      <dgm:t>
        <a:bodyPr/>
        <a:lstStyle/>
        <a:p>
          <a:endParaRPr lang="es-MX"/>
        </a:p>
      </dgm:t>
    </dgm:pt>
    <dgm:pt modelId="{428F575D-57C7-4CBA-8E8F-227010CE25AF}">
      <dgm:prSet phldrT="[Texto]"/>
      <dgm:spPr/>
      <dgm:t>
        <a:bodyPr/>
        <a:lstStyle/>
        <a:p>
          <a:r>
            <a:rPr lang="es-MX" dirty="0" smtClean="0"/>
            <a:t>Reforma al Artículo 6 de la CPEUM</a:t>
          </a:r>
          <a:endParaRPr lang="es-MX" dirty="0"/>
        </a:p>
      </dgm:t>
    </dgm:pt>
    <dgm:pt modelId="{02B0D47B-7369-49F3-B55F-841742403F62}" type="parTrans" cxnId="{DA85263B-0C00-4B83-9BA0-B6C2E71EBF20}">
      <dgm:prSet/>
      <dgm:spPr/>
      <dgm:t>
        <a:bodyPr/>
        <a:lstStyle/>
        <a:p>
          <a:endParaRPr lang="es-MX"/>
        </a:p>
      </dgm:t>
    </dgm:pt>
    <dgm:pt modelId="{61C41A2D-86C4-47C3-88F8-95FB45112C83}" type="sibTrans" cxnId="{DA85263B-0C00-4B83-9BA0-B6C2E71EBF20}">
      <dgm:prSet/>
      <dgm:spPr/>
      <dgm:t>
        <a:bodyPr/>
        <a:lstStyle/>
        <a:p>
          <a:endParaRPr lang="es-MX"/>
        </a:p>
      </dgm:t>
    </dgm:pt>
    <dgm:pt modelId="{A04A73FF-21EC-41E4-8B6F-B84B6C6F7AF5}" type="pres">
      <dgm:prSet presAssocID="{C96B383A-DF4E-4A9B-A9F0-1A91A70C79B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9502B47-A44D-4D52-B156-462A6370891A}" type="pres">
      <dgm:prSet presAssocID="{1DBC98DB-408D-430D-A187-EB22E710BE81}" presName="composite" presStyleCnt="0"/>
      <dgm:spPr/>
      <dgm:t>
        <a:bodyPr/>
        <a:lstStyle/>
        <a:p>
          <a:endParaRPr lang="es-MX"/>
        </a:p>
      </dgm:t>
    </dgm:pt>
    <dgm:pt modelId="{860D5EDC-FECB-4B2D-A0F8-F9A41A14E261}" type="pres">
      <dgm:prSet presAssocID="{1DBC98DB-408D-430D-A187-EB22E710BE81}" presName="LShape" presStyleLbl="alignNode1" presStyleIdx="0" presStyleCnt="9"/>
      <dgm:spPr/>
      <dgm:t>
        <a:bodyPr/>
        <a:lstStyle/>
        <a:p>
          <a:endParaRPr lang="es-MX"/>
        </a:p>
      </dgm:t>
    </dgm:pt>
    <dgm:pt modelId="{B693E9DE-9020-4E7B-B482-00BE6CBC4B8B}" type="pres">
      <dgm:prSet presAssocID="{1DBC98DB-408D-430D-A187-EB22E710BE8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CCB94D-081B-43EB-A345-A94605F4907B}" type="pres">
      <dgm:prSet presAssocID="{1DBC98DB-408D-430D-A187-EB22E710BE81}" presName="Triangle" presStyleLbl="alignNode1" presStyleIdx="1" presStyleCnt="9"/>
      <dgm:spPr/>
      <dgm:t>
        <a:bodyPr/>
        <a:lstStyle/>
        <a:p>
          <a:endParaRPr lang="es-MX"/>
        </a:p>
      </dgm:t>
    </dgm:pt>
    <dgm:pt modelId="{89BED26E-9224-4BA3-8B98-C22FF34775B6}" type="pres">
      <dgm:prSet presAssocID="{684BC139-5DEE-4A78-B28A-35319A6DA453}" presName="sibTrans" presStyleCnt="0"/>
      <dgm:spPr/>
      <dgm:t>
        <a:bodyPr/>
        <a:lstStyle/>
        <a:p>
          <a:endParaRPr lang="es-MX"/>
        </a:p>
      </dgm:t>
    </dgm:pt>
    <dgm:pt modelId="{D40E1BCD-0A53-46BD-B74D-D52F8AD5B459}" type="pres">
      <dgm:prSet presAssocID="{684BC139-5DEE-4A78-B28A-35319A6DA453}" presName="space" presStyleCnt="0"/>
      <dgm:spPr/>
      <dgm:t>
        <a:bodyPr/>
        <a:lstStyle/>
        <a:p>
          <a:endParaRPr lang="es-MX"/>
        </a:p>
      </dgm:t>
    </dgm:pt>
    <dgm:pt modelId="{B05B3CD4-1B8F-4C18-AB65-E4D43DA519F9}" type="pres">
      <dgm:prSet presAssocID="{A902EB7C-8C33-445A-805D-890D8C783CA8}" presName="composite" presStyleCnt="0"/>
      <dgm:spPr/>
      <dgm:t>
        <a:bodyPr/>
        <a:lstStyle/>
        <a:p>
          <a:endParaRPr lang="es-MX"/>
        </a:p>
      </dgm:t>
    </dgm:pt>
    <dgm:pt modelId="{758DF9C6-3BD6-424D-9A8B-0631C795ACFB}" type="pres">
      <dgm:prSet presAssocID="{A902EB7C-8C33-445A-805D-890D8C783CA8}" presName="LShape" presStyleLbl="alignNode1" presStyleIdx="2" presStyleCnt="9"/>
      <dgm:spPr/>
      <dgm:t>
        <a:bodyPr/>
        <a:lstStyle/>
        <a:p>
          <a:endParaRPr lang="es-MX"/>
        </a:p>
      </dgm:t>
    </dgm:pt>
    <dgm:pt modelId="{CF4035E8-BD03-4B8C-8323-BA7A628F3903}" type="pres">
      <dgm:prSet presAssocID="{A902EB7C-8C33-445A-805D-890D8C783CA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E92E75-28A1-43D8-91A7-52CBC9D91FB1}" type="pres">
      <dgm:prSet presAssocID="{A902EB7C-8C33-445A-805D-890D8C783CA8}" presName="Triangle" presStyleLbl="alignNode1" presStyleIdx="3" presStyleCnt="9"/>
      <dgm:spPr/>
      <dgm:t>
        <a:bodyPr/>
        <a:lstStyle/>
        <a:p>
          <a:endParaRPr lang="es-MX"/>
        </a:p>
      </dgm:t>
    </dgm:pt>
    <dgm:pt modelId="{6C94E5C9-5C3A-4D28-A0B5-3A514D6FB718}" type="pres">
      <dgm:prSet presAssocID="{3E69F809-BDFD-41E3-B8DB-D5B0871DF370}" presName="sibTrans" presStyleCnt="0"/>
      <dgm:spPr/>
      <dgm:t>
        <a:bodyPr/>
        <a:lstStyle/>
        <a:p>
          <a:endParaRPr lang="es-MX"/>
        </a:p>
      </dgm:t>
    </dgm:pt>
    <dgm:pt modelId="{6698370B-65D6-4A55-9AA3-5FED9F35597E}" type="pres">
      <dgm:prSet presAssocID="{3E69F809-BDFD-41E3-B8DB-D5B0871DF370}" presName="space" presStyleCnt="0"/>
      <dgm:spPr/>
      <dgm:t>
        <a:bodyPr/>
        <a:lstStyle/>
        <a:p>
          <a:endParaRPr lang="es-MX"/>
        </a:p>
      </dgm:t>
    </dgm:pt>
    <dgm:pt modelId="{96B60629-1473-4969-A1FA-0E2BB5B8556E}" type="pres">
      <dgm:prSet presAssocID="{D9EBD76F-C9D1-47AD-AA13-E8533503F1EE}" presName="composite" presStyleCnt="0"/>
      <dgm:spPr/>
      <dgm:t>
        <a:bodyPr/>
        <a:lstStyle/>
        <a:p>
          <a:endParaRPr lang="es-MX"/>
        </a:p>
      </dgm:t>
    </dgm:pt>
    <dgm:pt modelId="{CDAA190B-81BA-4C9D-8AE2-89D0678A5000}" type="pres">
      <dgm:prSet presAssocID="{D9EBD76F-C9D1-47AD-AA13-E8533503F1EE}" presName="LShape" presStyleLbl="alignNode1" presStyleIdx="4" presStyleCnt="9"/>
      <dgm:spPr/>
      <dgm:t>
        <a:bodyPr/>
        <a:lstStyle/>
        <a:p>
          <a:endParaRPr lang="es-MX"/>
        </a:p>
      </dgm:t>
    </dgm:pt>
    <dgm:pt modelId="{1605123C-C0FB-48D2-BCB2-9CD6FD471BFD}" type="pres">
      <dgm:prSet presAssocID="{D9EBD76F-C9D1-47AD-AA13-E8533503F1E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43626C-7F59-4B1B-93EB-53E3A2AAA33B}" type="pres">
      <dgm:prSet presAssocID="{D9EBD76F-C9D1-47AD-AA13-E8533503F1EE}" presName="Triangle" presStyleLbl="alignNode1" presStyleIdx="5" presStyleCnt="9"/>
      <dgm:spPr/>
      <dgm:t>
        <a:bodyPr/>
        <a:lstStyle/>
        <a:p>
          <a:endParaRPr lang="es-MX"/>
        </a:p>
      </dgm:t>
    </dgm:pt>
    <dgm:pt modelId="{A5A9BA31-8E51-4731-AADB-685E78B323FB}" type="pres">
      <dgm:prSet presAssocID="{E96B7BC1-5692-4D12-B672-C67BF471B20D}" presName="sibTrans" presStyleCnt="0"/>
      <dgm:spPr/>
      <dgm:t>
        <a:bodyPr/>
        <a:lstStyle/>
        <a:p>
          <a:endParaRPr lang="es-MX"/>
        </a:p>
      </dgm:t>
    </dgm:pt>
    <dgm:pt modelId="{B52D7B23-38EB-49FF-B284-D9FB6DE4034F}" type="pres">
      <dgm:prSet presAssocID="{E96B7BC1-5692-4D12-B672-C67BF471B20D}" presName="space" presStyleCnt="0"/>
      <dgm:spPr/>
      <dgm:t>
        <a:bodyPr/>
        <a:lstStyle/>
        <a:p>
          <a:endParaRPr lang="es-MX"/>
        </a:p>
      </dgm:t>
    </dgm:pt>
    <dgm:pt modelId="{273364C0-459F-42B4-8EDF-E92DD3DD674A}" type="pres">
      <dgm:prSet presAssocID="{C8986BB2-6C0F-4C9C-B7BC-7E773A07F6FF}" presName="composite" presStyleCnt="0"/>
      <dgm:spPr/>
      <dgm:t>
        <a:bodyPr/>
        <a:lstStyle/>
        <a:p>
          <a:endParaRPr lang="es-MX"/>
        </a:p>
      </dgm:t>
    </dgm:pt>
    <dgm:pt modelId="{5A687596-8EB8-45C9-81A1-6A1098F17BC4}" type="pres">
      <dgm:prSet presAssocID="{C8986BB2-6C0F-4C9C-B7BC-7E773A07F6FF}" presName="LShape" presStyleLbl="alignNode1" presStyleIdx="6" presStyleCnt="9"/>
      <dgm:spPr/>
      <dgm:t>
        <a:bodyPr/>
        <a:lstStyle/>
        <a:p>
          <a:endParaRPr lang="es-MX"/>
        </a:p>
      </dgm:t>
    </dgm:pt>
    <dgm:pt modelId="{D00A16D6-DD38-4C10-8F0D-DEBE5FCD3827}" type="pres">
      <dgm:prSet presAssocID="{C8986BB2-6C0F-4C9C-B7BC-7E773A07F6F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08DEF5-DF35-45B5-AB94-E92D4DAC1573}" type="pres">
      <dgm:prSet presAssocID="{C8986BB2-6C0F-4C9C-B7BC-7E773A07F6FF}" presName="Triangle" presStyleLbl="alignNode1" presStyleIdx="7" presStyleCnt="9"/>
      <dgm:spPr/>
      <dgm:t>
        <a:bodyPr/>
        <a:lstStyle/>
        <a:p>
          <a:endParaRPr lang="es-MX"/>
        </a:p>
      </dgm:t>
    </dgm:pt>
    <dgm:pt modelId="{28B6FA64-C9C6-4179-B712-6FC26F5500F9}" type="pres">
      <dgm:prSet presAssocID="{289A69F8-7F12-43DA-B99D-FDB13C1A51AD}" presName="sibTrans" presStyleCnt="0"/>
      <dgm:spPr/>
      <dgm:t>
        <a:bodyPr/>
        <a:lstStyle/>
        <a:p>
          <a:endParaRPr lang="es-MX"/>
        </a:p>
      </dgm:t>
    </dgm:pt>
    <dgm:pt modelId="{84F60E2B-E5F7-489F-9AA6-5CC81EE8F634}" type="pres">
      <dgm:prSet presAssocID="{289A69F8-7F12-43DA-B99D-FDB13C1A51AD}" presName="space" presStyleCnt="0"/>
      <dgm:spPr/>
      <dgm:t>
        <a:bodyPr/>
        <a:lstStyle/>
        <a:p>
          <a:endParaRPr lang="es-MX"/>
        </a:p>
      </dgm:t>
    </dgm:pt>
    <dgm:pt modelId="{7259684F-5E6C-4ABB-9A76-7676ABE961C4}" type="pres">
      <dgm:prSet presAssocID="{52E487BB-951F-4381-B7B2-A60CAD4BC575}" presName="composite" presStyleCnt="0"/>
      <dgm:spPr/>
      <dgm:t>
        <a:bodyPr/>
        <a:lstStyle/>
        <a:p>
          <a:endParaRPr lang="es-MX"/>
        </a:p>
      </dgm:t>
    </dgm:pt>
    <dgm:pt modelId="{9E9CFD21-EDEE-409E-A032-25ED40127814}" type="pres">
      <dgm:prSet presAssocID="{52E487BB-951F-4381-B7B2-A60CAD4BC575}" presName="LShape" presStyleLbl="alignNode1" presStyleIdx="8" presStyleCnt="9"/>
      <dgm:spPr/>
      <dgm:t>
        <a:bodyPr/>
        <a:lstStyle/>
        <a:p>
          <a:endParaRPr lang="es-MX"/>
        </a:p>
      </dgm:t>
    </dgm:pt>
    <dgm:pt modelId="{D13D3CE0-C496-4E0B-984A-3D23962C659C}" type="pres">
      <dgm:prSet presAssocID="{52E487BB-951F-4381-B7B2-A60CAD4BC57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38D5E20-066E-44B3-A558-AC00A2082D15}" srcId="{D9EBD76F-C9D1-47AD-AA13-E8533503F1EE}" destId="{790159E1-EF29-41C9-9C5D-4F8BB0BA12BC}" srcOrd="0" destOrd="0" parTransId="{B76FEAAE-1BFE-4B87-B17E-C0475F63E5F5}" sibTransId="{B9986BBD-233D-4F7A-8220-709906C7858C}"/>
    <dgm:cxn modelId="{86ADBF6E-7E4E-4575-8085-C5BADC41B1C9}" srcId="{C96B383A-DF4E-4A9B-A9F0-1A91A70C79B0}" destId="{D9EBD76F-C9D1-47AD-AA13-E8533503F1EE}" srcOrd="2" destOrd="0" parTransId="{17C7B065-2B77-4DA2-83B5-8F067F6F5775}" sibTransId="{E96B7BC1-5692-4D12-B672-C67BF471B20D}"/>
    <dgm:cxn modelId="{DE5394FA-550F-4D26-AD05-DE73C372D2F4}" srcId="{1DBC98DB-408D-430D-A187-EB22E710BE81}" destId="{FD8C8F85-F81F-4B8C-9ED4-39E5D6A11485}" srcOrd="0" destOrd="0" parTransId="{8E87C5ED-53CD-4F10-8FAF-1C836AC5ECB6}" sibTransId="{A7684CD4-5EBE-4B2D-8B97-7ED3C026A6E0}"/>
    <dgm:cxn modelId="{CB241A00-8044-4AC5-80DB-067BE9F3679A}" type="presOf" srcId="{D9EBD76F-C9D1-47AD-AA13-E8533503F1EE}" destId="{1605123C-C0FB-48D2-BCB2-9CD6FD471BFD}" srcOrd="0" destOrd="0" presId="urn:microsoft.com/office/officeart/2009/3/layout/StepUpProcess"/>
    <dgm:cxn modelId="{A6AE52FA-7C89-43F0-B96D-9A67DB76D681}" type="presOf" srcId="{C4785360-30ED-46F2-B73B-FACF0171190A}" destId="{CF4035E8-BD03-4B8C-8323-BA7A628F3903}" srcOrd="0" destOrd="1" presId="urn:microsoft.com/office/officeart/2009/3/layout/StepUpProcess"/>
    <dgm:cxn modelId="{18B5BE82-31E4-44F7-8516-6DA45AB2BB24}" type="presOf" srcId="{790159E1-EF29-41C9-9C5D-4F8BB0BA12BC}" destId="{1605123C-C0FB-48D2-BCB2-9CD6FD471BFD}" srcOrd="0" destOrd="1" presId="urn:microsoft.com/office/officeart/2009/3/layout/StepUpProcess"/>
    <dgm:cxn modelId="{2D4A6A55-CA8F-4AC1-BC63-3555C1B524E3}" type="presOf" srcId="{52E487BB-951F-4381-B7B2-A60CAD4BC575}" destId="{D13D3CE0-C496-4E0B-984A-3D23962C659C}" srcOrd="0" destOrd="0" presId="urn:microsoft.com/office/officeart/2009/3/layout/StepUpProcess"/>
    <dgm:cxn modelId="{B15F29D9-7406-42F6-9638-47E2D5780F68}" srcId="{C8986BB2-6C0F-4C9C-B7BC-7E773A07F6FF}" destId="{A9DEEC0D-27D2-4715-BD01-B6D0A32DE035}" srcOrd="0" destOrd="0" parTransId="{824B6E9C-4436-4141-B993-853B690D0381}" sibTransId="{C732CED9-686D-44D3-9844-916B0B46DB35}"/>
    <dgm:cxn modelId="{DFA290E9-F491-4326-837B-2F22F682A865}" type="presOf" srcId="{1DBC98DB-408D-430D-A187-EB22E710BE81}" destId="{B693E9DE-9020-4E7B-B482-00BE6CBC4B8B}" srcOrd="0" destOrd="0" presId="urn:microsoft.com/office/officeart/2009/3/layout/StepUpProcess"/>
    <dgm:cxn modelId="{A976787F-854B-43EB-8C4D-167A0BFBCCF0}" type="presOf" srcId="{428F575D-57C7-4CBA-8E8F-227010CE25AF}" destId="{D13D3CE0-C496-4E0B-984A-3D23962C659C}" srcOrd="0" destOrd="1" presId="urn:microsoft.com/office/officeart/2009/3/layout/StepUpProcess"/>
    <dgm:cxn modelId="{1D429C27-D285-44A1-9770-63B251CF4516}" type="presOf" srcId="{FD8C8F85-F81F-4B8C-9ED4-39E5D6A11485}" destId="{B693E9DE-9020-4E7B-B482-00BE6CBC4B8B}" srcOrd="0" destOrd="1" presId="urn:microsoft.com/office/officeart/2009/3/layout/StepUpProcess"/>
    <dgm:cxn modelId="{3836B893-BE96-4FF1-96FC-59BB92DF1F31}" type="presOf" srcId="{A902EB7C-8C33-445A-805D-890D8C783CA8}" destId="{CF4035E8-BD03-4B8C-8323-BA7A628F3903}" srcOrd="0" destOrd="0" presId="urn:microsoft.com/office/officeart/2009/3/layout/StepUpProcess"/>
    <dgm:cxn modelId="{DA85263B-0C00-4B83-9BA0-B6C2E71EBF20}" srcId="{52E487BB-951F-4381-B7B2-A60CAD4BC575}" destId="{428F575D-57C7-4CBA-8E8F-227010CE25AF}" srcOrd="0" destOrd="0" parTransId="{02B0D47B-7369-49F3-B55F-841742403F62}" sibTransId="{61C41A2D-86C4-47C3-88F8-95FB45112C83}"/>
    <dgm:cxn modelId="{7753E935-E154-43BF-9BB0-F0D2B3530DC4}" srcId="{C96B383A-DF4E-4A9B-A9F0-1A91A70C79B0}" destId="{A902EB7C-8C33-445A-805D-890D8C783CA8}" srcOrd="1" destOrd="0" parTransId="{1403C483-899A-444A-A75F-779B569FADFE}" sibTransId="{3E69F809-BDFD-41E3-B8DB-D5B0871DF370}"/>
    <dgm:cxn modelId="{426CACE1-2E0F-4034-A4C0-06B32B923D60}" srcId="{C96B383A-DF4E-4A9B-A9F0-1A91A70C79B0}" destId="{1DBC98DB-408D-430D-A187-EB22E710BE81}" srcOrd="0" destOrd="0" parTransId="{04B7119B-A608-44F5-B10D-33320369895D}" sibTransId="{684BC139-5DEE-4A78-B28A-35319A6DA453}"/>
    <dgm:cxn modelId="{08EEDA0E-CA3F-4661-8DF1-4C83C32E8019}" type="presOf" srcId="{A9DEEC0D-27D2-4715-BD01-B6D0A32DE035}" destId="{D00A16D6-DD38-4C10-8F0D-DEBE5FCD3827}" srcOrd="0" destOrd="1" presId="urn:microsoft.com/office/officeart/2009/3/layout/StepUpProcess"/>
    <dgm:cxn modelId="{6FB554BB-3F95-4E98-A7B6-7324A8DD78F9}" type="presOf" srcId="{C8986BB2-6C0F-4C9C-B7BC-7E773A07F6FF}" destId="{D00A16D6-DD38-4C10-8F0D-DEBE5FCD3827}" srcOrd="0" destOrd="0" presId="urn:microsoft.com/office/officeart/2009/3/layout/StepUpProcess"/>
    <dgm:cxn modelId="{31EF5F13-5638-4F35-8AC9-86D1586EF4E8}" srcId="{A902EB7C-8C33-445A-805D-890D8C783CA8}" destId="{C4785360-30ED-46F2-B73B-FACF0171190A}" srcOrd="0" destOrd="0" parTransId="{6C84FD01-4A17-450E-A28C-439FD367754B}" sibTransId="{1DCA9E27-122F-42F7-9FC2-66EAAD80B030}"/>
    <dgm:cxn modelId="{F25F6C82-6A54-4104-8B2D-769EF4D2AB1A}" type="presOf" srcId="{C96B383A-DF4E-4A9B-A9F0-1A91A70C79B0}" destId="{A04A73FF-21EC-41E4-8B6F-B84B6C6F7AF5}" srcOrd="0" destOrd="0" presId="urn:microsoft.com/office/officeart/2009/3/layout/StepUpProcess"/>
    <dgm:cxn modelId="{7FFFEB08-21D6-42CA-A352-D768299FDDEB}" srcId="{C96B383A-DF4E-4A9B-A9F0-1A91A70C79B0}" destId="{C8986BB2-6C0F-4C9C-B7BC-7E773A07F6FF}" srcOrd="3" destOrd="0" parTransId="{14A4CA9D-5347-411C-B233-F0225A767543}" sibTransId="{289A69F8-7F12-43DA-B99D-FDB13C1A51AD}"/>
    <dgm:cxn modelId="{8BE4185A-3A08-4DDE-9921-F334DEC738EC}" srcId="{C96B383A-DF4E-4A9B-A9F0-1A91A70C79B0}" destId="{52E487BB-951F-4381-B7B2-A60CAD4BC575}" srcOrd="4" destOrd="0" parTransId="{3170BD14-DFC2-40AE-AD16-74F86E8AEB2A}" sibTransId="{221649A8-B7CD-46A9-9145-858A23BDFBD0}"/>
    <dgm:cxn modelId="{FDA412B7-9B34-474B-BC2D-C5B21E5B0849}" type="presParOf" srcId="{A04A73FF-21EC-41E4-8B6F-B84B6C6F7AF5}" destId="{39502B47-A44D-4D52-B156-462A6370891A}" srcOrd="0" destOrd="0" presId="urn:microsoft.com/office/officeart/2009/3/layout/StepUpProcess"/>
    <dgm:cxn modelId="{D88F08D9-BF01-4B2A-B9F6-5AC93962D9B5}" type="presParOf" srcId="{39502B47-A44D-4D52-B156-462A6370891A}" destId="{860D5EDC-FECB-4B2D-A0F8-F9A41A14E261}" srcOrd="0" destOrd="0" presId="urn:microsoft.com/office/officeart/2009/3/layout/StepUpProcess"/>
    <dgm:cxn modelId="{BF1BBFEE-69E9-4D11-A6C5-9AC95AC83B6A}" type="presParOf" srcId="{39502B47-A44D-4D52-B156-462A6370891A}" destId="{B693E9DE-9020-4E7B-B482-00BE6CBC4B8B}" srcOrd="1" destOrd="0" presId="urn:microsoft.com/office/officeart/2009/3/layout/StepUpProcess"/>
    <dgm:cxn modelId="{03A04BF3-FC7E-4268-9F12-742AE5A6F2C2}" type="presParOf" srcId="{39502B47-A44D-4D52-B156-462A6370891A}" destId="{85CCB94D-081B-43EB-A345-A94605F4907B}" srcOrd="2" destOrd="0" presId="urn:microsoft.com/office/officeart/2009/3/layout/StepUpProcess"/>
    <dgm:cxn modelId="{F886F75D-D801-40C0-8EF8-69E6F13597ED}" type="presParOf" srcId="{A04A73FF-21EC-41E4-8B6F-B84B6C6F7AF5}" destId="{89BED26E-9224-4BA3-8B98-C22FF34775B6}" srcOrd="1" destOrd="0" presId="urn:microsoft.com/office/officeart/2009/3/layout/StepUpProcess"/>
    <dgm:cxn modelId="{5214EDD8-D187-4A95-A7D8-08D4B56E0518}" type="presParOf" srcId="{89BED26E-9224-4BA3-8B98-C22FF34775B6}" destId="{D40E1BCD-0A53-46BD-B74D-D52F8AD5B459}" srcOrd="0" destOrd="0" presId="urn:microsoft.com/office/officeart/2009/3/layout/StepUpProcess"/>
    <dgm:cxn modelId="{2DEDFD8B-BC0C-468B-8631-DE016F101B21}" type="presParOf" srcId="{A04A73FF-21EC-41E4-8B6F-B84B6C6F7AF5}" destId="{B05B3CD4-1B8F-4C18-AB65-E4D43DA519F9}" srcOrd="2" destOrd="0" presId="urn:microsoft.com/office/officeart/2009/3/layout/StepUpProcess"/>
    <dgm:cxn modelId="{8D686465-971B-4B95-A314-AB53B7D9C58E}" type="presParOf" srcId="{B05B3CD4-1B8F-4C18-AB65-E4D43DA519F9}" destId="{758DF9C6-3BD6-424D-9A8B-0631C795ACFB}" srcOrd="0" destOrd="0" presId="urn:microsoft.com/office/officeart/2009/3/layout/StepUpProcess"/>
    <dgm:cxn modelId="{32426F6F-D965-4573-B814-82989FE1C3AF}" type="presParOf" srcId="{B05B3CD4-1B8F-4C18-AB65-E4D43DA519F9}" destId="{CF4035E8-BD03-4B8C-8323-BA7A628F3903}" srcOrd="1" destOrd="0" presId="urn:microsoft.com/office/officeart/2009/3/layout/StepUpProcess"/>
    <dgm:cxn modelId="{CB0F9D53-22BE-48CF-8183-0EC38F8D69E5}" type="presParOf" srcId="{B05B3CD4-1B8F-4C18-AB65-E4D43DA519F9}" destId="{C7E92E75-28A1-43D8-91A7-52CBC9D91FB1}" srcOrd="2" destOrd="0" presId="urn:microsoft.com/office/officeart/2009/3/layout/StepUpProcess"/>
    <dgm:cxn modelId="{5EA11499-5A41-43A6-B7DD-2F532B2ECA52}" type="presParOf" srcId="{A04A73FF-21EC-41E4-8B6F-B84B6C6F7AF5}" destId="{6C94E5C9-5C3A-4D28-A0B5-3A514D6FB718}" srcOrd="3" destOrd="0" presId="urn:microsoft.com/office/officeart/2009/3/layout/StepUpProcess"/>
    <dgm:cxn modelId="{7C65834C-C29A-4ACF-B35C-56EC9075934E}" type="presParOf" srcId="{6C94E5C9-5C3A-4D28-A0B5-3A514D6FB718}" destId="{6698370B-65D6-4A55-9AA3-5FED9F35597E}" srcOrd="0" destOrd="0" presId="urn:microsoft.com/office/officeart/2009/3/layout/StepUpProcess"/>
    <dgm:cxn modelId="{66065DF8-B77D-4EF5-A30D-011F8A5CE659}" type="presParOf" srcId="{A04A73FF-21EC-41E4-8B6F-B84B6C6F7AF5}" destId="{96B60629-1473-4969-A1FA-0E2BB5B8556E}" srcOrd="4" destOrd="0" presId="urn:microsoft.com/office/officeart/2009/3/layout/StepUpProcess"/>
    <dgm:cxn modelId="{03FF67D1-69FA-480A-A65B-2B4DC4B6A514}" type="presParOf" srcId="{96B60629-1473-4969-A1FA-0E2BB5B8556E}" destId="{CDAA190B-81BA-4C9D-8AE2-89D0678A5000}" srcOrd="0" destOrd="0" presId="urn:microsoft.com/office/officeart/2009/3/layout/StepUpProcess"/>
    <dgm:cxn modelId="{89F7E435-8F97-4991-B430-3A729F8FBA78}" type="presParOf" srcId="{96B60629-1473-4969-A1FA-0E2BB5B8556E}" destId="{1605123C-C0FB-48D2-BCB2-9CD6FD471BFD}" srcOrd="1" destOrd="0" presId="urn:microsoft.com/office/officeart/2009/3/layout/StepUpProcess"/>
    <dgm:cxn modelId="{91A5A3AA-5535-4395-87A7-0BC464AD8E9D}" type="presParOf" srcId="{96B60629-1473-4969-A1FA-0E2BB5B8556E}" destId="{4D43626C-7F59-4B1B-93EB-53E3A2AAA33B}" srcOrd="2" destOrd="0" presId="urn:microsoft.com/office/officeart/2009/3/layout/StepUpProcess"/>
    <dgm:cxn modelId="{E9B2A5A3-FA3F-4C3F-8386-C529126193FF}" type="presParOf" srcId="{A04A73FF-21EC-41E4-8B6F-B84B6C6F7AF5}" destId="{A5A9BA31-8E51-4731-AADB-685E78B323FB}" srcOrd="5" destOrd="0" presId="urn:microsoft.com/office/officeart/2009/3/layout/StepUpProcess"/>
    <dgm:cxn modelId="{99A2BC79-18A5-4C31-95C1-FC98A3183002}" type="presParOf" srcId="{A5A9BA31-8E51-4731-AADB-685E78B323FB}" destId="{B52D7B23-38EB-49FF-B284-D9FB6DE4034F}" srcOrd="0" destOrd="0" presId="urn:microsoft.com/office/officeart/2009/3/layout/StepUpProcess"/>
    <dgm:cxn modelId="{7A66473E-3D2D-44D8-A297-90FE0EA8BF68}" type="presParOf" srcId="{A04A73FF-21EC-41E4-8B6F-B84B6C6F7AF5}" destId="{273364C0-459F-42B4-8EDF-E92DD3DD674A}" srcOrd="6" destOrd="0" presId="urn:microsoft.com/office/officeart/2009/3/layout/StepUpProcess"/>
    <dgm:cxn modelId="{304AD864-290A-4FDA-8AD9-689AF8A8FD0F}" type="presParOf" srcId="{273364C0-459F-42B4-8EDF-E92DD3DD674A}" destId="{5A687596-8EB8-45C9-81A1-6A1098F17BC4}" srcOrd="0" destOrd="0" presId="urn:microsoft.com/office/officeart/2009/3/layout/StepUpProcess"/>
    <dgm:cxn modelId="{C5B856CC-2D92-468B-91DD-C5959A367ED1}" type="presParOf" srcId="{273364C0-459F-42B4-8EDF-E92DD3DD674A}" destId="{D00A16D6-DD38-4C10-8F0D-DEBE5FCD3827}" srcOrd="1" destOrd="0" presId="urn:microsoft.com/office/officeart/2009/3/layout/StepUpProcess"/>
    <dgm:cxn modelId="{E04418FC-1510-42EE-A3FF-E03D3809A03B}" type="presParOf" srcId="{273364C0-459F-42B4-8EDF-E92DD3DD674A}" destId="{5B08DEF5-DF35-45B5-AB94-E92D4DAC1573}" srcOrd="2" destOrd="0" presId="urn:microsoft.com/office/officeart/2009/3/layout/StepUpProcess"/>
    <dgm:cxn modelId="{B4703111-56EB-4382-BCEA-921F62431BD2}" type="presParOf" srcId="{A04A73FF-21EC-41E4-8B6F-B84B6C6F7AF5}" destId="{28B6FA64-C9C6-4179-B712-6FC26F5500F9}" srcOrd="7" destOrd="0" presId="urn:microsoft.com/office/officeart/2009/3/layout/StepUpProcess"/>
    <dgm:cxn modelId="{EF82BFFE-957F-4E85-BA31-649A81471379}" type="presParOf" srcId="{28B6FA64-C9C6-4179-B712-6FC26F5500F9}" destId="{84F60E2B-E5F7-489F-9AA6-5CC81EE8F634}" srcOrd="0" destOrd="0" presId="urn:microsoft.com/office/officeart/2009/3/layout/StepUpProcess"/>
    <dgm:cxn modelId="{75BE3A10-49F1-47A2-914C-2EBF26DEDDAB}" type="presParOf" srcId="{A04A73FF-21EC-41E4-8B6F-B84B6C6F7AF5}" destId="{7259684F-5E6C-4ABB-9A76-7676ABE961C4}" srcOrd="8" destOrd="0" presId="urn:microsoft.com/office/officeart/2009/3/layout/StepUpProcess"/>
    <dgm:cxn modelId="{2BADEDAF-2C5A-45E1-BFA2-D424B6C9A831}" type="presParOf" srcId="{7259684F-5E6C-4ABB-9A76-7676ABE961C4}" destId="{9E9CFD21-EDEE-409E-A032-25ED40127814}" srcOrd="0" destOrd="0" presId="urn:microsoft.com/office/officeart/2009/3/layout/StepUpProcess"/>
    <dgm:cxn modelId="{EAAA0C5A-470A-4DCB-83EA-744C2C227FEA}" type="presParOf" srcId="{7259684F-5E6C-4ABB-9A76-7676ABE961C4}" destId="{D13D3CE0-C496-4E0B-984A-3D23962C659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7535435-9705-4B62-B1CF-F61F414ABDDB}" type="doc">
      <dgm:prSet loTypeId="urn:microsoft.com/office/officeart/2005/8/layout/target3" loCatId="relationship" qsTypeId="urn:microsoft.com/office/officeart/2005/8/quickstyle/3d4" qsCatId="3D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0552BE40-61E8-4336-821B-168CA19F07FD}">
      <dgm:prSet phldrT="[Texto]" custT="1"/>
      <dgm:spPr/>
      <dgm:t>
        <a:bodyPr/>
        <a:lstStyle/>
        <a:p>
          <a:r>
            <a:rPr lang="es-MX" sz="2400" b="1" dirty="0" smtClean="0"/>
            <a:t>48</a:t>
          </a:r>
          <a:endParaRPr lang="es-ES" sz="2400" b="1" dirty="0"/>
        </a:p>
      </dgm:t>
    </dgm:pt>
    <dgm:pt modelId="{D86D5EB0-4BFE-4931-8F75-2CF67B37871D}" type="parTrans" cxnId="{A430BD08-A116-4786-A2D5-551D3F0F745A}">
      <dgm:prSet/>
      <dgm:spPr/>
      <dgm:t>
        <a:bodyPr/>
        <a:lstStyle/>
        <a:p>
          <a:endParaRPr lang="es-ES" sz="2400"/>
        </a:p>
      </dgm:t>
    </dgm:pt>
    <dgm:pt modelId="{03C61C76-AE1F-470E-B015-CD3DAB064830}" type="sibTrans" cxnId="{A430BD08-A116-4786-A2D5-551D3F0F745A}">
      <dgm:prSet/>
      <dgm:spPr/>
      <dgm:t>
        <a:bodyPr/>
        <a:lstStyle/>
        <a:p>
          <a:endParaRPr lang="es-ES" sz="2400"/>
        </a:p>
      </dgm:t>
    </dgm:pt>
    <dgm:pt modelId="{0D91E75F-C29C-4DD6-B4DC-0C530BC8BBB6}">
      <dgm:prSet phldrT="[Texto]" custT="1"/>
      <dgm:spPr/>
      <dgm:t>
        <a:bodyPr/>
        <a:lstStyle/>
        <a:p>
          <a:pPr algn="ctr"/>
          <a:r>
            <a:rPr lang="es-MX" sz="2400" dirty="0" smtClean="0"/>
            <a:t>Obligaciones específicas del IEEBC</a:t>
          </a:r>
          <a:endParaRPr lang="es-ES" sz="2400" dirty="0"/>
        </a:p>
      </dgm:t>
    </dgm:pt>
    <dgm:pt modelId="{EA0CEA47-3953-4EB8-A742-A53A5C63C42E}" type="parTrans" cxnId="{7E526451-6287-44CD-8B8D-F2F60656F1E9}">
      <dgm:prSet/>
      <dgm:spPr/>
      <dgm:t>
        <a:bodyPr/>
        <a:lstStyle/>
        <a:p>
          <a:endParaRPr lang="es-ES" sz="2400"/>
        </a:p>
      </dgm:t>
    </dgm:pt>
    <dgm:pt modelId="{7729E722-BA3D-4969-9890-7A9E2D7F11B0}" type="sibTrans" cxnId="{7E526451-6287-44CD-8B8D-F2F60656F1E9}">
      <dgm:prSet/>
      <dgm:spPr/>
      <dgm:t>
        <a:bodyPr/>
        <a:lstStyle/>
        <a:p>
          <a:endParaRPr lang="es-ES" sz="2400"/>
        </a:p>
      </dgm:t>
    </dgm:pt>
    <dgm:pt modelId="{F1734263-57DE-41D8-BDFB-0045CB4D4122}">
      <dgm:prSet phldrT="[Texto]" custT="1"/>
      <dgm:spPr/>
      <dgm:t>
        <a:bodyPr/>
        <a:lstStyle/>
        <a:p>
          <a:r>
            <a:rPr lang="es-ES" sz="2400" b="1" dirty="0" smtClean="0"/>
            <a:t>14</a:t>
          </a:r>
          <a:endParaRPr lang="es-ES" sz="2400" b="1" dirty="0"/>
        </a:p>
      </dgm:t>
    </dgm:pt>
    <dgm:pt modelId="{79D05796-8C67-498A-8F05-DC01EBF37F5F}" type="parTrans" cxnId="{971EB3B4-7B41-47E0-882E-B6F26016657D}">
      <dgm:prSet/>
      <dgm:spPr/>
      <dgm:t>
        <a:bodyPr/>
        <a:lstStyle/>
        <a:p>
          <a:endParaRPr lang="es-ES" sz="2400"/>
        </a:p>
      </dgm:t>
    </dgm:pt>
    <dgm:pt modelId="{52C96E6A-E1DF-4BE0-B1C2-F253FE2C18C1}" type="sibTrans" cxnId="{971EB3B4-7B41-47E0-882E-B6F26016657D}">
      <dgm:prSet/>
      <dgm:spPr/>
      <dgm:t>
        <a:bodyPr/>
        <a:lstStyle/>
        <a:p>
          <a:endParaRPr lang="es-ES" sz="2400"/>
        </a:p>
      </dgm:t>
    </dgm:pt>
    <dgm:pt modelId="{5B69F5EB-B9FD-4C1D-9F8A-C15A7051DF25}">
      <dgm:prSet phldrT="[Texto]" custT="1"/>
      <dgm:spPr/>
      <dgm:t>
        <a:bodyPr/>
        <a:lstStyle/>
        <a:p>
          <a:r>
            <a:rPr lang="es-MX" sz="2400" dirty="0" smtClean="0"/>
            <a:t>Lineamientos técnicos</a:t>
          </a:r>
          <a:endParaRPr lang="es-ES" sz="2400" dirty="0"/>
        </a:p>
      </dgm:t>
    </dgm:pt>
    <dgm:pt modelId="{AB4EDCEB-CA63-4223-8321-2CFA44D6B609}" type="parTrans" cxnId="{075AC74D-33F9-4A01-B69C-29221F200DD3}">
      <dgm:prSet/>
      <dgm:spPr/>
      <dgm:t>
        <a:bodyPr/>
        <a:lstStyle/>
        <a:p>
          <a:endParaRPr lang="es-ES" sz="2400"/>
        </a:p>
      </dgm:t>
    </dgm:pt>
    <dgm:pt modelId="{49002406-FA91-4373-BFDB-02063268D89D}" type="sibTrans" cxnId="{075AC74D-33F9-4A01-B69C-29221F200DD3}">
      <dgm:prSet/>
      <dgm:spPr/>
      <dgm:t>
        <a:bodyPr/>
        <a:lstStyle/>
        <a:p>
          <a:endParaRPr lang="es-ES" sz="2400"/>
        </a:p>
      </dgm:t>
    </dgm:pt>
    <dgm:pt modelId="{1F44F052-AA7A-4EC9-B34B-A87E9761F006}">
      <dgm:prSet phldrT="[Texto]" custT="1"/>
      <dgm:spPr/>
      <dgm:t>
        <a:bodyPr/>
        <a:lstStyle/>
        <a:p>
          <a:pPr algn="l"/>
          <a:r>
            <a:rPr lang="es-MX" sz="2200" b="1" dirty="0" smtClean="0"/>
            <a:t>Mas de 1,400 criterios sólo en obligaciones comunes</a:t>
          </a:r>
          <a:endParaRPr lang="es-ES" sz="2200" b="1" dirty="0"/>
        </a:p>
      </dgm:t>
    </dgm:pt>
    <dgm:pt modelId="{23334569-7A6B-425D-A588-4D62D78EC2AB}" type="parTrans" cxnId="{F48D1940-12D4-44DC-844C-AE8A720640F0}">
      <dgm:prSet/>
      <dgm:spPr/>
      <dgm:t>
        <a:bodyPr/>
        <a:lstStyle/>
        <a:p>
          <a:endParaRPr lang="es-ES" sz="2400"/>
        </a:p>
      </dgm:t>
    </dgm:pt>
    <dgm:pt modelId="{D5ABA4C6-F0D4-4F07-B402-09A438871983}" type="sibTrans" cxnId="{F48D1940-12D4-44DC-844C-AE8A720640F0}">
      <dgm:prSet/>
      <dgm:spPr/>
      <dgm:t>
        <a:bodyPr/>
        <a:lstStyle/>
        <a:p>
          <a:endParaRPr lang="es-ES" sz="2400"/>
        </a:p>
      </dgm:t>
    </dgm:pt>
    <dgm:pt modelId="{FE5C6DE8-34FF-4AA9-B328-1E6F1FC40143}">
      <dgm:prSet phldrT="[Texto]" custT="1"/>
      <dgm:spPr/>
      <dgm:t>
        <a:bodyPr/>
        <a:lstStyle/>
        <a:p>
          <a:endParaRPr lang="es-ES" sz="2400" dirty="0"/>
        </a:p>
      </dgm:t>
    </dgm:pt>
    <dgm:pt modelId="{C6E7A2A8-668C-4985-BF56-9A9B96157F61}" type="parTrans" cxnId="{5B5E15AF-C4FD-4282-BB91-E18665801303}">
      <dgm:prSet/>
      <dgm:spPr/>
      <dgm:t>
        <a:bodyPr/>
        <a:lstStyle/>
        <a:p>
          <a:endParaRPr lang="es-ES" sz="2400"/>
        </a:p>
      </dgm:t>
    </dgm:pt>
    <dgm:pt modelId="{0C2E2BB9-753B-421A-95F1-EFEEFD40086E}" type="sibTrans" cxnId="{5B5E15AF-C4FD-4282-BB91-E18665801303}">
      <dgm:prSet/>
      <dgm:spPr/>
      <dgm:t>
        <a:bodyPr/>
        <a:lstStyle/>
        <a:p>
          <a:endParaRPr lang="es-ES" sz="2400"/>
        </a:p>
      </dgm:t>
    </dgm:pt>
    <dgm:pt modelId="{81418C84-DA7E-46E6-8CE2-C5001528A02E}">
      <dgm:prSet phldrT="[Texto]" custT="1"/>
      <dgm:spPr/>
      <dgm:t>
        <a:bodyPr/>
        <a:lstStyle/>
        <a:p>
          <a:endParaRPr lang="es-ES" sz="2400" dirty="0"/>
        </a:p>
      </dgm:t>
    </dgm:pt>
    <dgm:pt modelId="{2E8E8DE6-50C9-4464-9E6C-E049C9ED594B}" type="parTrans" cxnId="{0386FB0A-31FB-46EC-843B-0BBFE101ED57}">
      <dgm:prSet/>
      <dgm:spPr/>
      <dgm:t>
        <a:bodyPr/>
        <a:lstStyle/>
        <a:p>
          <a:endParaRPr lang="es-ES" sz="2400"/>
        </a:p>
      </dgm:t>
    </dgm:pt>
    <dgm:pt modelId="{30E9878F-3089-438F-8528-E143A8FD9415}" type="sibTrans" cxnId="{0386FB0A-31FB-46EC-843B-0BBFE101ED57}">
      <dgm:prSet/>
      <dgm:spPr/>
      <dgm:t>
        <a:bodyPr/>
        <a:lstStyle/>
        <a:p>
          <a:endParaRPr lang="es-ES" sz="2400"/>
        </a:p>
      </dgm:t>
    </dgm:pt>
    <dgm:pt modelId="{59346975-2A12-40A6-9B8D-B2C39DCC067E}">
      <dgm:prSet phldrT="[Texto]" custT="1"/>
      <dgm:spPr/>
      <dgm:t>
        <a:bodyPr/>
        <a:lstStyle/>
        <a:p>
          <a:pPr algn="ctr"/>
          <a:r>
            <a:rPr lang="es-MX" sz="2400" dirty="0" smtClean="0"/>
            <a:t>Obligaciones comunes</a:t>
          </a:r>
          <a:endParaRPr lang="es-ES" sz="2400" dirty="0"/>
        </a:p>
      </dgm:t>
    </dgm:pt>
    <dgm:pt modelId="{6722E658-C918-454C-9906-C9C3D227EBD5}" type="sibTrans" cxnId="{A2F8C7E2-19C2-4EFF-8BAE-F29400D6E18C}">
      <dgm:prSet/>
      <dgm:spPr/>
      <dgm:t>
        <a:bodyPr/>
        <a:lstStyle/>
        <a:p>
          <a:endParaRPr lang="es-ES" sz="2400"/>
        </a:p>
      </dgm:t>
    </dgm:pt>
    <dgm:pt modelId="{4874F61F-AB06-4F3C-B75B-2C463C9512D2}" type="parTrans" cxnId="{A2F8C7E2-19C2-4EFF-8BAE-F29400D6E18C}">
      <dgm:prSet/>
      <dgm:spPr/>
      <dgm:t>
        <a:bodyPr/>
        <a:lstStyle/>
        <a:p>
          <a:endParaRPr lang="es-ES" sz="2400"/>
        </a:p>
      </dgm:t>
    </dgm:pt>
    <dgm:pt modelId="{B26E0E9F-E66C-47C4-81EE-133FB7CC07AB}" type="pres">
      <dgm:prSet presAssocID="{07535435-9705-4B62-B1CF-F61F414ABD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8A9EB3-EA37-4F16-9B9B-24ED5F8931AB}" type="pres">
      <dgm:prSet presAssocID="{59346975-2A12-40A6-9B8D-B2C39DCC067E}" presName="circle1" presStyleLbl="node1" presStyleIdx="0" presStyleCnt="3" custScaleX="107249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F54DED2E-F9B1-414F-AD3D-4FD781B886AC}" type="pres">
      <dgm:prSet presAssocID="{59346975-2A12-40A6-9B8D-B2C39DCC067E}" presName="space" presStyleCnt="0"/>
      <dgm:spPr/>
      <dgm:t>
        <a:bodyPr/>
        <a:lstStyle/>
        <a:p>
          <a:endParaRPr lang="es-ES"/>
        </a:p>
      </dgm:t>
    </dgm:pt>
    <dgm:pt modelId="{144BA1E8-11C2-4663-9255-2ADD62E0203E}" type="pres">
      <dgm:prSet presAssocID="{59346975-2A12-40A6-9B8D-B2C39DCC067E}" presName="rect1" presStyleLbl="alignAcc1" presStyleIdx="0" presStyleCnt="3"/>
      <dgm:spPr/>
      <dgm:t>
        <a:bodyPr/>
        <a:lstStyle/>
        <a:p>
          <a:endParaRPr lang="es-ES"/>
        </a:p>
      </dgm:t>
    </dgm:pt>
    <dgm:pt modelId="{8DC91E4B-49B4-4E3A-B41E-2EBFCB7ABB7F}" type="pres">
      <dgm:prSet presAssocID="{0D91E75F-C29C-4DD6-B4DC-0C530BC8BBB6}" presName="vertSpace2" presStyleLbl="node1" presStyleIdx="0" presStyleCnt="3"/>
      <dgm:spPr/>
      <dgm:t>
        <a:bodyPr/>
        <a:lstStyle/>
        <a:p>
          <a:endParaRPr lang="es-ES"/>
        </a:p>
      </dgm:t>
    </dgm:pt>
    <dgm:pt modelId="{F7604345-1D1F-46A5-AAF4-70EDDFEEB09C}" type="pres">
      <dgm:prSet presAssocID="{0D91E75F-C29C-4DD6-B4DC-0C530BC8BBB6}" presName="circle2" presStyleLbl="node1" presStyleIdx="1" presStyleCnt="3" custLinFactNeighborX="2430" custLinFactNeighborY="418"/>
      <dgm:spPr/>
      <dgm:t>
        <a:bodyPr/>
        <a:lstStyle/>
        <a:p>
          <a:endParaRPr lang="es-ES"/>
        </a:p>
      </dgm:t>
    </dgm:pt>
    <dgm:pt modelId="{61D10CF8-4A40-4FB4-9574-59D3C32AEA7B}" type="pres">
      <dgm:prSet presAssocID="{0D91E75F-C29C-4DD6-B4DC-0C530BC8BBB6}" presName="rect2" presStyleLbl="alignAcc1" presStyleIdx="1" presStyleCnt="3" custScaleY="99038"/>
      <dgm:spPr/>
      <dgm:t>
        <a:bodyPr/>
        <a:lstStyle/>
        <a:p>
          <a:endParaRPr lang="es-ES"/>
        </a:p>
      </dgm:t>
    </dgm:pt>
    <dgm:pt modelId="{2EEC1735-FEA7-4A29-8B17-7BE1F50D1CC8}" type="pres">
      <dgm:prSet presAssocID="{5B69F5EB-B9FD-4C1D-9F8A-C15A7051DF25}" presName="vertSpace3" presStyleLbl="node1" presStyleIdx="1" presStyleCnt="3"/>
      <dgm:spPr/>
      <dgm:t>
        <a:bodyPr/>
        <a:lstStyle/>
        <a:p>
          <a:endParaRPr lang="es-ES"/>
        </a:p>
      </dgm:t>
    </dgm:pt>
    <dgm:pt modelId="{0C683E6F-A468-44F5-81CD-F80887F228EB}" type="pres">
      <dgm:prSet presAssocID="{5B69F5EB-B9FD-4C1D-9F8A-C15A7051DF25}" presName="circle3" presStyleLbl="node1" presStyleIdx="2" presStyleCnt="3"/>
      <dgm:spPr/>
      <dgm:t>
        <a:bodyPr/>
        <a:lstStyle/>
        <a:p>
          <a:endParaRPr lang="es-ES"/>
        </a:p>
      </dgm:t>
    </dgm:pt>
    <dgm:pt modelId="{D1280DB8-9358-4358-82B0-3E45F70781D6}" type="pres">
      <dgm:prSet presAssocID="{5B69F5EB-B9FD-4C1D-9F8A-C15A7051DF25}" presName="rect3" presStyleLbl="alignAcc1" presStyleIdx="2" presStyleCnt="3"/>
      <dgm:spPr/>
      <dgm:t>
        <a:bodyPr/>
        <a:lstStyle/>
        <a:p>
          <a:endParaRPr lang="es-ES"/>
        </a:p>
      </dgm:t>
    </dgm:pt>
    <dgm:pt modelId="{B493FB20-2098-4851-AC34-E1FFD868B9CF}" type="pres">
      <dgm:prSet presAssocID="{59346975-2A12-40A6-9B8D-B2C39DCC067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ACFA8A-45E7-4356-A753-05FFEFD20903}" type="pres">
      <dgm:prSet presAssocID="{59346975-2A12-40A6-9B8D-B2C39DCC067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402EF-6D93-45E7-88E3-BD6A5391B3E5}" type="pres">
      <dgm:prSet presAssocID="{0D91E75F-C29C-4DD6-B4DC-0C530BC8BBB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F6882-603A-4697-B67E-A07CE83FBBFD}" type="pres">
      <dgm:prSet presAssocID="{0D91E75F-C29C-4DD6-B4DC-0C530BC8BBB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7C745-1E8D-4207-9D0E-92691E9E8063}" type="pres">
      <dgm:prSet presAssocID="{5B69F5EB-B9FD-4C1D-9F8A-C15A7051DF2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5FDAA2-A999-42D2-AD31-2BA25BF3F54E}" type="pres">
      <dgm:prSet presAssocID="{5B69F5EB-B9FD-4C1D-9F8A-C15A7051DF2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ECDAAC-E928-4500-BD2C-44CCFBB5A351}" type="presOf" srcId="{FE5C6DE8-34FF-4AA9-B328-1E6F1FC40143}" destId="{9AEF6882-603A-4697-B67E-A07CE83FBBFD}" srcOrd="0" destOrd="2" presId="urn:microsoft.com/office/officeart/2005/8/layout/target3"/>
    <dgm:cxn modelId="{F48D1940-12D4-44DC-844C-AE8A720640F0}" srcId="{5B69F5EB-B9FD-4C1D-9F8A-C15A7051DF25}" destId="{1F44F052-AA7A-4EC9-B34B-A87E9761F006}" srcOrd="0" destOrd="0" parTransId="{23334569-7A6B-425D-A588-4D62D78EC2AB}" sibTransId="{D5ABA4C6-F0D4-4F07-B402-09A438871983}"/>
    <dgm:cxn modelId="{955902C8-52C8-452E-B264-9170E1F8D13F}" type="presOf" srcId="{0D91E75F-C29C-4DD6-B4DC-0C530BC8BBB6}" destId="{61D10CF8-4A40-4FB4-9574-59D3C32AEA7B}" srcOrd="0" destOrd="0" presId="urn:microsoft.com/office/officeart/2005/8/layout/target3"/>
    <dgm:cxn modelId="{4625037C-3441-4FD4-9932-ADF00A6960C8}" type="presOf" srcId="{5B69F5EB-B9FD-4C1D-9F8A-C15A7051DF25}" destId="{2C37C745-1E8D-4207-9D0E-92691E9E8063}" srcOrd="1" destOrd="0" presId="urn:microsoft.com/office/officeart/2005/8/layout/target3"/>
    <dgm:cxn modelId="{A430BD08-A116-4786-A2D5-551D3F0F745A}" srcId="{59346975-2A12-40A6-9B8D-B2C39DCC067E}" destId="{0552BE40-61E8-4336-821B-168CA19F07FD}" srcOrd="0" destOrd="0" parTransId="{D86D5EB0-4BFE-4931-8F75-2CF67B37871D}" sibTransId="{03C61C76-AE1F-470E-B015-CD3DAB064830}"/>
    <dgm:cxn modelId="{A22E3244-C856-4E09-84BB-D05B402534BC}" type="presOf" srcId="{1F44F052-AA7A-4EC9-B34B-A87E9761F006}" destId="{ED5FDAA2-A999-42D2-AD31-2BA25BF3F54E}" srcOrd="0" destOrd="0" presId="urn:microsoft.com/office/officeart/2005/8/layout/target3"/>
    <dgm:cxn modelId="{7E526451-6287-44CD-8B8D-F2F60656F1E9}" srcId="{07535435-9705-4B62-B1CF-F61F414ABDDB}" destId="{0D91E75F-C29C-4DD6-B4DC-0C530BC8BBB6}" srcOrd="1" destOrd="0" parTransId="{EA0CEA47-3953-4EB8-A742-A53A5C63C42E}" sibTransId="{7729E722-BA3D-4969-9890-7A9E2D7F11B0}"/>
    <dgm:cxn modelId="{0386FB0A-31FB-46EC-843B-0BBFE101ED57}" srcId="{0D91E75F-C29C-4DD6-B4DC-0C530BC8BBB6}" destId="{81418C84-DA7E-46E6-8CE2-C5001528A02E}" srcOrd="0" destOrd="0" parTransId="{2E8E8DE6-50C9-4464-9E6C-E049C9ED594B}" sibTransId="{30E9878F-3089-438F-8528-E143A8FD9415}"/>
    <dgm:cxn modelId="{9E3CB218-D8AB-4451-9F35-CB5AA14C8337}" type="presOf" srcId="{59346975-2A12-40A6-9B8D-B2C39DCC067E}" destId="{B493FB20-2098-4851-AC34-E1FFD868B9CF}" srcOrd="1" destOrd="0" presId="urn:microsoft.com/office/officeart/2005/8/layout/target3"/>
    <dgm:cxn modelId="{971EB3B4-7B41-47E0-882E-B6F26016657D}" srcId="{0D91E75F-C29C-4DD6-B4DC-0C530BC8BBB6}" destId="{F1734263-57DE-41D8-BDFB-0045CB4D4122}" srcOrd="1" destOrd="0" parTransId="{79D05796-8C67-498A-8F05-DC01EBF37F5F}" sibTransId="{52C96E6A-E1DF-4BE0-B1C2-F253FE2C18C1}"/>
    <dgm:cxn modelId="{1D863681-C68C-4B3E-AEF6-23B7B5DA4208}" type="presOf" srcId="{81418C84-DA7E-46E6-8CE2-C5001528A02E}" destId="{9AEF6882-603A-4697-B67E-A07CE83FBBFD}" srcOrd="0" destOrd="0" presId="urn:microsoft.com/office/officeart/2005/8/layout/target3"/>
    <dgm:cxn modelId="{075AC74D-33F9-4A01-B69C-29221F200DD3}" srcId="{07535435-9705-4B62-B1CF-F61F414ABDDB}" destId="{5B69F5EB-B9FD-4C1D-9F8A-C15A7051DF25}" srcOrd="2" destOrd="0" parTransId="{AB4EDCEB-CA63-4223-8321-2CFA44D6B609}" sibTransId="{49002406-FA91-4373-BFDB-02063268D89D}"/>
    <dgm:cxn modelId="{72CA2118-7BCF-43EA-989C-845C26D1C138}" type="presOf" srcId="{F1734263-57DE-41D8-BDFB-0045CB4D4122}" destId="{9AEF6882-603A-4697-B67E-A07CE83FBBFD}" srcOrd="0" destOrd="1" presId="urn:microsoft.com/office/officeart/2005/8/layout/target3"/>
    <dgm:cxn modelId="{E046E264-A760-4D0A-85BF-BD2C24D4B174}" type="presOf" srcId="{0D91E75F-C29C-4DD6-B4DC-0C530BC8BBB6}" destId="{F46402EF-6D93-45E7-88E3-BD6A5391B3E5}" srcOrd="1" destOrd="0" presId="urn:microsoft.com/office/officeart/2005/8/layout/target3"/>
    <dgm:cxn modelId="{B1BCAE3A-B0D9-4A04-A54D-49C22A1ACFDE}" type="presOf" srcId="{0552BE40-61E8-4336-821B-168CA19F07FD}" destId="{2AACFA8A-45E7-4356-A753-05FFEFD20903}" srcOrd="0" destOrd="0" presId="urn:microsoft.com/office/officeart/2005/8/layout/target3"/>
    <dgm:cxn modelId="{7290151B-17DA-4FEC-93C8-F4AD541269ED}" type="presOf" srcId="{59346975-2A12-40A6-9B8D-B2C39DCC067E}" destId="{144BA1E8-11C2-4663-9255-2ADD62E0203E}" srcOrd="0" destOrd="0" presId="urn:microsoft.com/office/officeart/2005/8/layout/target3"/>
    <dgm:cxn modelId="{957E1CB2-7F56-479F-B21D-A609C985BB4C}" type="presOf" srcId="{5B69F5EB-B9FD-4C1D-9F8A-C15A7051DF25}" destId="{D1280DB8-9358-4358-82B0-3E45F70781D6}" srcOrd="0" destOrd="0" presId="urn:microsoft.com/office/officeart/2005/8/layout/target3"/>
    <dgm:cxn modelId="{371582DF-DDCE-4DA4-B8C1-6BAAD004C37D}" type="presOf" srcId="{07535435-9705-4B62-B1CF-F61F414ABDDB}" destId="{B26E0E9F-E66C-47C4-81EE-133FB7CC07AB}" srcOrd="0" destOrd="0" presId="urn:microsoft.com/office/officeart/2005/8/layout/target3"/>
    <dgm:cxn modelId="{5B5E15AF-C4FD-4282-BB91-E18665801303}" srcId="{0D91E75F-C29C-4DD6-B4DC-0C530BC8BBB6}" destId="{FE5C6DE8-34FF-4AA9-B328-1E6F1FC40143}" srcOrd="2" destOrd="0" parTransId="{C6E7A2A8-668C-4985-BF56-9A9B96157F61}" sibTransId="{0C2E2BB9-753B-421A-95F1-EFEEFD40086E}"/>
    <dgm:cxn modelId="{A2F8C7E2-19C2-4EFF-8BAE-F29400D6E18C}" srcId="{07535435-9705-4B62-B1CF-F61F414ABDDB}" destId="{59346975-2A12-40A6-9B8D-B2C39DCC067E}" srcOrd="0" destOrd="0" parTransId="{4874F61F-AB06-4F3C-B75B-2C463C9512D2}" sibTransId="{6722E658-C918-454C-9906-C9C3D227EBD5}"/>
    <dgm:cxn modelId="{B7A7122B-F6AB-42EC-AED7-06104A7B1544}" type="presParOf" srcId="{B26E0E9F-E66C-47C4-81EE-133FB7CC07AB}" destId="{B68A9EB3-EA37-4F16-9B9B-24ED5F8931AB}" srcOrd="0" destOrd="0" presId="urn:microsoft.com/office/officeart/2005/8/layout/target3"/>
    <dgm:cxn modelId="{78B496EE-1D38-4C1C-872D-68C51131D22C}" type="presParOf" srcId="{B26E0E9F-E66C-47C4-81EE-133FB7CC07AB}" destId="{F54DED2E-F9B1-414F-AD3D-4FD781B886AC}" srcOrd="1" destOrd="0" presId="urn:microsoft.com/office/officeart/2005/8/layout/target3"/>
    <dgm:cxn modelId="{505CD6CB-35DA-44C7-B2F5-B65DEF123DBC}" type="presParOf" srcId="{B26E0E9F-E66C-47C4-81EE-133FB7CC07AB}" destId="{144BA1E8-11C2-4663-9255-2ADD62E0203E}" srcOrd="2" destOrd="0" presId="urn:microsoft.com/office/officeart/2005/8/layout/target3"/>
    <dgm:cxn modelId="{E475145A-F89F-4660-8F8E-4D18B1DACA46}" type="presParOf" srcId="{B26E0E9F-E66C-47C4-81EE-133FB7CC07AB}" destId="{8DC91E4B-49B4-4E3A-B41E-2EBFCB7ABB7F}" srcOrd="3" destOrd="0" presId="urn:microsoft.com/office/officeart/2005/8/layout/target3"/>
    <dgm:cxn modelId="{E543E8E4-2D31-41CD-96FE-40335E00F3B4}" type="presParOf" srcId="{B26E0E9F-E66C-47C4-81EE-133FB7CC07AB}" destId="{F7604345-1D1F-46A5-AAF4-70EDDFEEB09C}" srcOrd="4" destOrd="0" presId="urn:microsoft.com/office/officeart/2005/8/layout/target3"/>
    <dgm:cxn modelId="{9CC9C8A8-B00E-4BF3-B9AA-385CCF6D3F08}" type="presParOf" srcId="{B26E0E9F-E66C-47C4-81EE-133FB7CC07AB}" destId="{61D10CF8-4A40-4FB4-9574-59D3C32AEA7B}" srcOrd="5" destOrd="0" presId="urn:microsoft.com/office/officeart/2005/8/layout/target3"/>
    <dgm:cxn modelId="{BB55E287-474C-46D6-AA01-AABF61127D88}" type="presParOf" srcId="{B26E0E9F-E66C-47C4-81EE-133FB7CC07AB}" destId="{2EEC1735-FEA7-4A29-8B17-7BE1F50D1CC8}" srcOrd="6" destOrd="0" presId="urn:microsoft.com/office/officeart/2005/8/layout/target3"/>
    <dgm:cxn modelId="{3E7BAAC8-5FFE-4B36-8A0F-79F039D70A9D}" type="presParOf" srcId="{B26E0E9F-E66C-47C4-81EE-133FB7CC07AB}" destId="{0C683E6F-A468-44F5-81CD-F80887F228EB}" srcOrd="7" destOrd="0" presId="urn:microsoft.com/office/officeart/2005/8/layout/target3"/>
    <dgm:cxn modelId="{F3DA30D3-3F7A-4F9F-AF4E-8A955900E814}" type="presParOf" srcId="{B26E0E9F-E66C-47C4-81EE-133FB7CC07AB}" destId="{D1280DB8-9358-4358-82B0-3E45F70781D6}" srcOrd="8" destOrd="0" presId="urn:microsoft.com/office/officeart/2005/8/layout/target3"/>
    <dgm:cxn modelId="{7B0A98D7-3776-41BD-BED8-97EA0F194EE7}" type="presParOf" srcId="{B26E0E9F-E66C-47C4-81EE-133FB7CC07AB}" destId="{B493FB20-2098-4851-AC34-E1FFD868B9CF}" srcOrd="9" destOrd="0" presId="urn:microsoft.com/office/officeart/2005/8/layout/target3"/>
    <dgm:cxn modelId="{BF56941C-9B63-4C5F-A1CD-E1F45A74C80C}" type="presParOf" srcId="{B26E0E9F-E66C-47C4-81EE-133FB7CC07AB}" destId="{2AACFA8A-45E7-4356-A753-05FFEFD20903}" srcOrd="10" destOrd="0" presId="urn:microsoft.com/office/officeart/2005/8/layout/target3"/>
    <dgm:cxn modelId="{D215D7E7-3DDC-4678-A6E2-22137BBEB771}" type="presParOf" srcId="{B26E0E9F-E66C-47C4-81EE-133FB7CC07AB}" destId="{F46402EF-6D93-45E7-88E3-BD6A5391B3E5}" srcOrd="11" destOrd="0" presId="urn:microsoft.com/office/officeart/2005/8/layout/target3"/>
    <dgm:cxn modelId="{7F4E3931-6D25-465D-99AF-67EB057D6572}" type="presParOf" srcId="{B26E0E9F-E66C-47C4-81EE-133FB7CC07AB}" destId="{9AEF6882-603A-4697-B67E-A07CE83FBBFD}" srcOrd="12" destOrd="0" presId="urn:microsoft.com/office/officeart/2005/8/layout/target3"/>
    <dgm:cxn modelId="{C9287DC7-9FA5-43DC-9B96-121C7584D7FA}" type="presParOf" srcId="{B26E0E9F-E66C-47C4-81EE-133FB7CC07AB}" destId="{2C37C745-1E8D-4207-9D0E-92691E9E8063}" srcOrd="13" destOrd="0" presId="urn:microsoft.com/office/officeart/2005/8/layout/target3"/>
    <dgm:cxn modelId="{9A4511DE-8F10-4F56-97C9-33E0B37B9CEC}" type="presParOf" srcId="{B26E0E9F-E66C-47C4-81EE-133FB7CC07AB}" destId="{ED5FDAA2-A999-42D2-AD31-2BA25BF3F54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6BB152-771A-42D9-B2FF-2F3F6AC611F3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D556C56-7E4B-4EC2-8C44-28E05F918237}">
      <dgm:prSet phldrT="[Text]"/>
      <dgm:spPr/>
      <dgm:t>
        <a:bodyPr/>
        <a:lstStyle/>
        <a:p>
          <a:r>
            <a:rPr lang="es-MX" b="1" dirty="0" smtClean="0"/>
            <a:t>SOLICITUD DE ACCESO A LA INFORMACIÓN PÚBLICA</a:t>
          </a:r>
          <a:endParaRPr lang="es-MX" b="1" dirty="0"/>
        </a:p>
      </dgm:t>
    </dgm:pt>
    <dgm:pt modelId="{C273CA69-33CC-4397-9EC3-CD790C803C83}" type="parTrans" cxnId="{C9FA196D-FA26-459D-8E59-8A994237682C}">
      <dgm:prSet/>
      <dgm:spPr/>
      <dgm:t>
        <a:bodyPr/>
        <a:lstStyle/>
        <a:p>
          <a:endParaRPr lang="es-MX"/>
        </a:p>
      </dgm:t>
    </dgm:pt>
    <dgm:pt modelId="{CBC57DF1-D589-4047-8997-6135643A7B04}" type="sibTrans" cxnId="{C9FA196D-FA26-459D-8E59-8A994237682C}">
      <dgm:prSet/>
      <dgm:spPr/>
      <dgm:t>
        <a:bodyPr/>
        <a:lstStyle/>
        <a:p>
          <a:endParaRPr lang="es-MX"/>
        </a:p>
      </dgm:t>
    </dgm:pt>
    <dgm:pt modelId="{4BC2404E-45C5-4A6E-9CFC-10BF04F58AF4}">
      <dgm:prSet phldrT="[Text]"/>
      <dgm:spPr/>
      <dgm:t>
        <a:bodyPr/>
        <a:lstStyle/>
        <a:p>
          <a:r>
            <a:rPr lang="es-MX" b="1" dirty="0" smtClean="0"/>
            <a:t>SOLICITUD DE DERECHOS ARCO</a:t>
          </a:r>
          <a:endParaRPr lang="es-MX" b="1" dirty="0"/>
        </a:p>
      </dgm:t>
    </dgm:pt>
    <dgm:pt modelId="{B9D21519-A7EE-4584-9004-3F825A0F1CFE}" type="parTrans" cxnId="{14E8EB47-4D79-461D-AE59-0189288A200C}">
      <dgm:prSet/>
      <dgm:spPr/>
      <dgm:t>
        <a:bodyPr/>
        <a:lstStyle/>
        <a:p>
          <a:endParaRPr lang="es-MX"/>
        </a:p>
      </dgm:t>
    </dgm:pt>
    <dgm:pt modelId="{E6E11DE0-1B75-4F71-B7B1-7677076D5CCC}" type="sibTrans" cxnId="{14E8EB47-4D79-461D-AE59-0189288A200C}">
      <dgm:prSet/>
      <dgm:spPr/>
      <dgm:t>
        <a:bodyPr/>
        <a:lstStyle/>
        <a:p>
          <a:endParaRPr lang="es-MX"/>
        </a:p>
      </dgm:t>
    </dgm:pt>
    <dgm:pt modelId="{C9F432AF-FD58-471D-95A6-D83F96A6F15C}" type="pres">
      <dgm:prSet presAssocID="{2C6BB152-771A-42D9-B2FF-2F3F6AC611F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97A27B66-7D1D-4A06-9FD1-C3C483A81BF2}" type="pres">
      <dgm:prSet presAssocID="{1D556C56-7E4B-4EC2-8C44-28E05F918237}" presName="Accent1" presStyleCnt="0"/>
      <dgm:spPr/>
    </dgm:pt>
    <dgm:pt modelId="{3E7ECE35-B184-409D-824E-A2A3F1A23095}" type="pres">
      <dgm:prSet presAssocID="{1D556C56-7E4B-4EC2-8C44-28E05F918237}" presName="Accent" presStyleLbl="node1" presStyleIdx="0" presStyleCnt="2"/>
      <dgm:spPr/>
    </dgm:pt>
    <dgm:pt modelId="{78E86FA1-0A63-4CE8-8DA1-3DD37A60DA40}" type="pres">
      <dgm:prSet presAssocID="{1D556C56-7E4B-4EC2-8C44-28E05F918237}" presName="Parent1" presStyleLbl="revTx" presStyleIdx="0" presStyleCnt="2" custScaleX="93442" custScaleY="1265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737-0A84-4549-A77F-C7C70A6215DB}" type="pres">
      <dgm:prSet presAssocID="{4BC2404E-45C5-4A6E-9CFC-10BF04F58AF4}" presName="Accent2" presStyleCnt="0"/>
      <dgm:spPr/>
    </dgm:pt>
    <dgm:pt modelId="{872EC175-4A76-42BC-8796-F318B4533AD1}" type="pres">
      <dgm:prSet presAssocID="{4BC2404E-45C5-4A6E-9CFC-10BF04F58AF4}" presName="Accent" presStyleLbl="node1" presStyleIdx="1" presStyleCnt="2"/>
      <dgm:spPr/>
    </dgm:pt>
    <dgm:pt modelId="{F296E148-ED0B-444F-A655-B9544F2E3FB9}" type="pres">
      <dgm:prSet presAssocID="{4BC2404E-45C5-4A6E-9CFC-10BF04F58AF4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FA196D-FA26-459D-8E59-8A994237682C}" srcId="{2C6BB152-771A-42D9-B2FF-2F3F6AC611F3}" destId="{1D556C56-7E4B-4EC2-8C44-28E05F918237}" srcOrd="0" destOrd="0" parTransId="{C273CA69-33CC-4397-9EC3-CD790C803C83}" sibTransId="{CBC57DF1-D589-4047-8997-6135643A7B04}"/>
    <dgm:cxn modelId="{1AE33661-2EFD-45A0-A01B-98260B545C55}" type="presOf" srcId="{2C6BB152-771A-42D9-B2FF-2F3F6AC611F3}" destId="{C9F432AF-FD58-471D-95A6-D83F96A6F15C}" srcOrd="0" destOrd="0" presId="urn:microsoft.com/office/officeart/2009/layout/CircleArrowProcess"/>
    <dgm:cxn modelId="{22E77234-EE49-47F8-B4E2-6507BC6A403C}" type="presOf" srcId="{4BC2404E-45C5-4A6E-9CFC-10BF04F58AF4}" destId="{F296E148-ED0B-444F-A655-B9544F2E3FB9}" srcOrd="0" destOrd="0" presId="urn:microsoft.com/office/officeart/2009/layout/CircleArrowProcess"/>
    <dgm:cxn modelId="{14E8EB47-4D79-461D-AE59-0189288A200C}" srcId="{2C6BB152-771A-42D9-B2FF-2F3F6AC611F3}" destId="{4BC2404E-45C5-4A6E-9CFC-10BF04F58AF4}" srcOrd="1" destOrd="0" parTransId="{B9D21519-A7EE-4584-9004-3F825A0F1CFE}" sibTransId="{E6E11DE0-1B75-4F71-B7B1-7677076D5CCC}"/>
    <dgm:cxn modelId="{E6C2FB76-39D9-446D-9934-A5CA1D3A7E86}" type="presOf" srcId="{1D556C56-7E4B-4EC2-8C44-28E05F918237}" destId="{78E86FA1-0A63-4CE8-8DA1-3DD37A60DA40}" srcOrd="0" destOrd="0" presId="urn:microsoft.com/office/officeart/2009/layout/CircleArrowProcess"/>
    <dgm:cxn modelId="{7CB08C0D-9001-4DAD-8985-37AF40F1C3B2}" type="presParOf" srcId="{C9F432AF-FD58-471D-95A6-D83F96A6F15C}" destId="{97A27B66-7D1D-4A06-9FD1-C3C483A81BF2}" srcOrd="0" destOrd="0" presId="urn:microsoft.com/office/officeart/2009/layout/CircleArrowProcess"/>
    <dgm:cxn modelId="{A2339156-5AD2-4AE3-92CF-7B11F807EE84}" type="presParOf" srcId="{97A27B66-7D1D-4A06-9FD1-C3C483A81BF2}" destId="{3E7ECE35-B184-409D-824E-A2A3F1A23095}" srcOrd="0" destOrd="0" presId="urn:microsoft.com/office/officeart/2009/layout/CircleArrowProcess"/>
    <dgm:cxn modelId="{7E233D3D-015F-4219-AD1B-A2CADC4B51A7}" type="presParOf" srcId="{C9F432AF-FD58-471D-95A6-D83F96A6F15C}" destId="{78E86FA1-0A63-4CE8-8DA1-3DD37A60DA40}" srcOrd="1" destOrd="0" presId="urn:microsoft.com/office/officeart/2009/layout/CircleArrowProcess"/>
    <dgm:cxn modelId="{DB7F973E-2863-42A9-BB27-9DB504E996F6}" type="presParOf" srcId="{C9F432AF-FD58-471D-95A6-D83F96A6F15C}" destId="{08288737-0A84-4549-A77F-C7C70A6215DB}" srcOrd="2" destOrd="0" presId="urn:microsoft.com/office/officeart/2009/layout/CircleArrowProcess"/>
    <dgm:cxn modelId="{5778ED64-42BB-4903-9607-282E4F4DB321}" type="presParOf" srcId="{08288737-0A84-4549-A77F-C7C70A6215DB}" destId="{872EC175-4A76-42BC-8796-F318B4533AD1}" srcOrd="0" destOrd="0" presId="urn:microsoft.com/office/officeart/2009/layout/CircleArrowProcess"/>
    <dgm:cxn modelId="{8C6CE160-0746-4FF8-BFE6-9D894ED1CC56}" type="presParOf" srcId="{C9F432AF-FD58-471D-95A6-D83F96A6F15C}" destId="{F296E148-ED0B-444F-A655-B9544F2E3FB9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9B111B-9D25-4D13-B416-28707C3DBFA0}" type="doc">
      <dgm:prSet loTypeId="urn:microsoft.com/office/officeart/2005/8/layout/cycle8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F4D157E-06CE-4259-BDF3-E14B5BF80C5E}" type="pres">
      <dgm:prSet presAssocID="{F69B111B-9D25-4D13-B416-28707C3DBFA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</dgm:ptLst>
  <dgm:cxnLst>
    <dgm:cxn modelId="{FB2157CC-A043-4582-A206-86CA996EA262}" type="presOf" srcId="{F69B111B-9D25-4D13-B416-28707C3DBFA0}" destId="{4F4D157E-06CE-4259-BDF3-E14B5BF80C5E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96FB6D-56F3-4CDD-99AB-9875BC5E2C2D}" type="doc">
      <dgm:prSet loTypeId="urn:microsoft.com/office/officeart/2005/8/layout/cycle8" loCatId="cycle" qsTypeId="urn:microsoft.com/office/officeart/2005/8/quickstyle/simple2" qsCatId="simple" csTypeId="urn:microsoft.com/office/officeart/2005/8/colors/colorful2" csCatId="colorful" phldr="1"/>
      <dgm:spPr/>
    </dgm:pt>
    <dgm:pt modelId="{5A3087D5-B923-46CD-903E-178D9D411E8D}">
      <dgm:prSet phldrT="[Text]"/>
      <dgm:spPr/>
      <dgm:t>
        <a:bodyPr/>
        <a:lstStyle/>
        <a:p>
          <a:r>
            <a:rPr lang="es-MX" dirty="0" smtClean="0"/>
            <a:t>DESCRIPCIÓN CLARA Y PRECISA DE LA INFORMACION</a:t>
          </a:r>
          <a:endParaRPr lang="es-MX" dirty="0"/>
        </a:p>
      </dgm:t>
    </dgm:pt>
    <dgm:pt modelId="{8FCE6C52-35D8-4EE9-AFEE-DDE1E2D66447}" type="parTrans" cxnId="{3E981C79-EE1F-438E-BDE0-76E3917465EA}">
      <dgm:prSet/>
      <dgm:spPr/>
      <dgm:t>
        <a:bodyPr/>
        <a:lstStyle/>
        <a:p>
          <a:endParaRPr lang="es-MX"/>
        </a:p>
      </dgm:t>
    </dgm:pt>
    <dgm:pt modelId="{FA8A7034-39EE-4B31-8FD2-DE744B4F5D73}" type="sibTrans" cxnId="{3E981C79-EE1F-438E-BDE0-76E3917465EA}">
      <dgm:prSet/>
      <dgm:spPr/>
      <dgm:t>
        <a:bodyPr/>
        <a:lstStyle/>
        <a:p>
          <a:endParaRPr lang="es-MX"/>
        </a:p>
      </dgm:t>
    </dgm:pt>
    <dgm:pt modelId="{321FF526-5EE5-4835-A266-D9CD260917D4}">
      <dgm:prSet phldrT="[Text]"/>
      <dgm:spPr/>
      <dgm:t>
        <a:bodyPr/>
        <a:lstStyle/>
        <a:p>
          <a:r>
            <a:rPr lang="es-MX" dirty="0" smtClean="0"/>
            <a:t>DOMICILIO PARA RECIBIR NOTIFICACIONES</a:t>
          </a:r>
          <a:endParaRPr lang="es-MX" dirty="0"/>
        </a:p>
      </dgm:t>
    </dgm:pt>
    <dgm:pt modelId="{62B7FDB8-11BD-4399-8127-2A27AC4C8DF6}" type="parTrans" cxnId="{F12DDD63-DFFC-4253-86A8-26FF3B176AB9}">
      <dgm:prSet/>
      <dgm:spPr/>
      <dgm:t>
        <a:bodyPr/>
        <a:lstStyle/>
        <a:p>
          <a:endParaRPr lang="es-MX"/>
        </a:p>
      </dgm:t>
    </dgm:pt>
    <dgm:pt modelId="{A13FDF19-D299-463F-B59B-5DC038407283}" type="sibTrans" cxnId="{F12DDD63-DFFC-4253-86A8-26FF3B176AB9}">
      <dgm:prSet/>
      <dgm:spPr/>
      <dgm:t>
        <a:bodyPr/>
        <a:lstStyle/>
        <a:p>
          <a:endParaRPr lang="es-MX"/>
        </a:p>
      </dgm:t>
    </dgm:pt>
    <dgm:pt modelId="{1AD032B0-4E1E-429E-9C48-B18858A26D7B}">
      <dgm:prSet phldrT="[Text]" custT="1"/>
      <dgm:spPr/>
      <dgm:t>
        <a:bodyPr/>
        <a:lstStyle/>
        <a:p>
          <a:r>
            <a:rPr lang="es-MX" sz="1800" dirty="0" smtClean="0"/>
            <a:t>NOMBRE</a:t>
          </a:r>
          <a:endParaRPr lang="es-MX" sz="1800" dirty="0"/>
        </a:p>
      </dgm:t>
    </dgm:pt>
    <dgm:pt modelId="{7E163836-40F6-4419-9629-6C314B416CEA}" type="parTrans" cxnId="{14082F5D-86A9-4573-B380-009669BA7345}">
      <dgm:prSet/>
      <dgm:spPr/>
      <dgm:t>
        <a:bodyPr/>
        <a:lstStyle/>
        <a:p>
          <a:endParaRPr lang="es-MX"/>
        </a:p>
      </dgm:t>
    </dgm:pt>
    <dgm:pt modelId="{1900E98A-EA54-4266-853D-3FC3DAB65394}" type="sibTrans" cxnId="{14082F5D-86A9-4573-B380-009669BA7345}">
      <dgm:prSet/>
      <dgm:spPr/>
      <dgm:t>
        <a:bodyPr/>
        <a:lstStyle/>
        <a:p>
          <a:endParaRPr lang="es-MX"/>
        </a:p>
      </dgm:t>
    </dgm:pt>
    <dgm:pt modelId="{9F5934A1-79E0-4C2B-8C9D-91683D298AD8}" type="pres">
      <dgm:prSet presAssocID="{2696FB6D-56F3-4CDD-99AB-9875BC5E2C2D}" presName="compositeShape" presStyleCnt="0">
        <dgm:presLayoutVars>
          <dgm:chMax val="7"/>
          <dgm:dir/>
          <dgm:resizeHandles val="exact"/>
        </dgm:presLayoutVars>
      </dgm:prSet>
      <dgm:spPr/>
    </dgm:pt>
    <dgm:pt modelId="{578B59BA-1E76-44B9-B079-D2378479E564}" type="pres">
      <dgm:prSet presAssocID="{2696FB6D-56F3-4CDD-99AB-9875BC5E2C2D}" presName="wedge1" presStyleLbl="node1" presStyleIdx="0" presStyleCnt="3"/>
      <dgm:spPr/>
      <dgm:t>
        <a:bodyPr/>
        <a:lstStyle/>
        <a:p>
          <a:endParaRPr lang="es-MX"/>
        </a:p>
      </dgm:t>
    </dgm:pt>
    <dgm:pt modelId="{15F1DA11-43FC-4040-8182-03904029B3A8}" type="pres">
      <dgm:prSet presAssocID="{2696FB6D-56F3-4CDD-99AB-9875BC5E2C2D}" presName="dummy1a" presStyleCnt="0"/>
      <dgm:spPr/>
    </dgm:pt>
    <dgm:pt modelId="{D7307B55-D266-4685-9136-44FF993A9E00}" type="pres">
      <dgm:prSet presAssocID="{2696FB6D-56F3-4CDD-99AB-9875BC5E2C2D}" presName="dummy1b" presStyleCnt="0"/>
      <dgm:spPr/>
    </dgm:pt>
    <dgm:pt modelId="{C1626B59-6DCF-43BD-960F-BDF20800429A}" type="pres">
      <dgm:prSet presAssocID="{2696FB6D-56F3-4CDD-99AB-9875BC5E2C2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34845C-6D73-4312-A32B-1285595C658A}" type="pres">
      <dgm:prSet presAssocID="{2696FB6D-56F3-4CDD-99AB-9875BC5E2C2D}" presName="wedge2" presStyleLbl="node1" presStyleIdx="1" presStyleCnt="3"/>
      <dgm:spPr/>
      <dgm:t>
        <a:bodyPr/>
        <a:lstStyle/>
        <a:p>
          <a:endParaRPr lang="es-MX"/>
        </a:p>
      </dgm:t>
    </dgm:pt>
    <dgm:pt modelId="{369C96F4-A1AA-427A-8636-F2E9A77B7B9A}" type="pres">
      <dgm:prSet presAssocID="{2696FB6D-56F3-4CDD-99AB-9875BC5E2C2D}" presName="dummy2a" presStyleCnt="0"/>
      <dgm:spPr/>
    </dgm:pt>
    <dgm:pt modelId="{7941E522-F436-4947-90BC-D50EC8E43E5A}" type="pres">
      <dgm:prSet presAssocID="{2696FB6D-56F3-4CDD-99AB-9875BC5E2C2D}" presName="dummy2b" presStyleCnt="0"/>
      <dgm:spPr/>
    </dgm:pt>
    <dgm:pt modelId="{A615551C-1141-46E9-B976-563F81591987}" type="pres">
      <dgm:prSet presAssocID="{2696FB6D-56F3-4CDD-99AB-9875BC5E2C2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A5E5FC-FEEA-4E7F-A298-A500C647592F}" type="pres">
      <dgm:prSet presAssocID="{2696FB6D-56F3-4CDD-99AB-9875BC5E2C2D}" presName="wedge3" presStyleLbl="node1" presStyleIdx="2" presStyleCnt="3"/>
      <dgm:spPr/>
      <dgm:t>
        <a:bodyPr/>
        <a:lstStyle/>
        <a:p>
          <a:endParaRPr lang="es-MX"/>
        </a:p>
      </dgm:t>
    </dgm:pt>
    <dgm:pt modelId="{3E829261-E954-48E8-90E0-1ACAF00DFE3D}" type="pres">
      <dgm:prSet presAssocID="{2696FB6D-56F3-4CDD-99AB-9875BC5E2C2D}" presName="dummy3a" presStyleCnt="0"/>
      <dgm:spPr/>
    </dgm:pt>
    <dgm:pt modelId="{1467E362-18D6-415B-8099-44CCAE1E1D5A}" type="pres">
      <dgm:prSet presAssocID="{2696FB6D-56F3-4CDD-99AB-9875BC5E2C2D}" presName="dummy3b" presStyleCnt="0"/>
      <dgm:spPr/>
    </dgm:pt>
    <dgm:pt modelId="{447F9568-A0F7-430D-99B8-B43770DCAC2F}" type="pres">
      <dgm:prSet presAssocID="{2696FB6D-56F3-4CDD-99AB-9875BC5E2C2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C92861-FCF6-4E75-9F57-A604F6ED7B6C}" type="pres">
      <dgm:prSet presAssocID="{FA8A7034-39EE-4B31-8FD2-DE744B4F5D73}" presName="arrowWedge1" presStyleLbl="fgSibTrans2D1" presStyleIdx="0" presStyleCnt="3"/>
      <dgm:spPr/>
    </dgm:pt>
    <dgm:pt modelId="{4A1A6FCB-7AFA-486F-AAA0-A7176C324D2C}" type="pres">
      <dgm:prSet presAssocID="{A13FDF19-D299-463F-B59B-5DC038407283}" presName="arrowWedge2" presStyleLbl="fgSibTrans2D1" presStyleIdx="1" presStyleCnt="3"/>
      <dgm:spPr/>
    </dgm:pt>
    <dgm:pt modelId="{745A8A4A-5E8D-43AB-9907-6CB35C9F495C}" type="pres">
      <dgm:prSet presAssocID="{1900E98A-EA54-4266-853D-3FC3DAB65394}" presName="arrowWedge3" presStyleLbl="fgSibTrans2D1" presStyleIdx="2" presStyleCnt="3"/>
      <dgm:spPr/>
    </dgm:pt>
  </dgm:ptLst>
  <dgm:cxnLst>
    <dgm:cxn modelId="{14082F5D-86A9-4573-B380-009669BA7345}" srcId="{2696FB6D-56F3-4CDD-99AB-9875BC5E2C2D}" destId="{1AD032B0-4E1E-429E-9C48-B18858A26D7B}" srcOrd="2" destOrd="0" parTransId="{7E163836-40F6-4419-9629-6C314B416CEA}" sibTransId="{1900E98A-EA54-4266-853D-3FC3DAB65394}"/>
    <dgm:cxn modelId="{9B4403A0-C1D5-4E42-8B9B-7A42836F09EE}" type="presOf" srcId="{1AD032B0-4E1E-429E-9C48-B18858A26D7B}" destId="{75A5E5FC-FEEA-4E7F-A298-A500C647592F}" srcOrd="0" destOrd="0" presId="urn:microsoft.com/office/officeart/2005/8/layout/cycle8"/>
    <dgm:cxn modelId="{6E2D5A6D-EDA3-41E7-BB7E-BFA5AB2761A7}" type="presOf" srcId="{321FF526-5EE5-4835-A266-D9CD260917D4}" destId="{A615551C-1141-46E9-B976-563F81591987}" srcOrd="1" destOrd="0" presId="urn:microsoft.com/office/officeart/2005/8/layout/cycle8"/>
    <dgm:cxn modelId="{3E981C79-EE1F-438E-BDE0-76E3917465EA}" srcId="{2696FB6D-56F3-4CDD-99AB-9875BC5E2C2D}" destId="{5A3087D5-B923-46CD-903E-178D9D411E8D}" srcOrd="0" destOrd="0" parTransId="{8FCE6C52-35D8-4EE9-AFEE-DDE1E2D66447}" sibTransId="{FA8A7034-39EE-4B31-8FD2-DE744B4F5D73}"/>
    <dgm:cxn modelId="{F12DDD63-DFFC-4253-86A8-26FF3B176AB9}" srcId="{2696FB6D-56F3-4CDD-99AB-9875BC5E2C2D}" destId="{321FF526-5EE5-4835-A266-D9CD260917D4}" srcOrd="1" destOrd="0" parTransId="{62B7FDB8-11BD-4399-8127-2A27AC4C8DF6}" sibTransId="{A13FDF19-D299-463F-B59B-5DC038407283}"/>
    <dgm:cxn modelId="{F5DBB564-20A5-4A41-8D7E-BC924DD0C578}" type="presOf" srcId="{1AD032B0-4E1E-429E-9C48-B18858A26D7B}" destId="{447F9568-A0F7-430D-99B8-B43770DCAC2F}" srcOrd="1" destOrd="0" presId="urn:microsoft.com/office/officeart/2005/8/layout/cycle8"/>
    <dgm:cxn modelId="{D8989A2D-76D1-4F3A-ADD1-EF5460B83216}" type="presOf" srcId="{5A3087D5-B923-46CD-903E-178D9D411E8D}" destId="{578B59BA-1E76-44B9-B079-D2378479E564}" srcOrd="0" destOrd="0" presId="urn:microsoft.com/office/officeart/2005/8/layout/cycle8"/>
    <dgm:cxn modelId="{27094920-5C71-44EE-90FF-E350E1CE8500}" type="presOf" srcId="{2696FB6D-56F3-4CDD-99AB-9875BC5E2C2D}" destId="{9F5934A1-79E0-4C2B-8C9D-91683D298AD8}" srcOrd="0" destOrd="0" presId="urn:microsoft.com/office/officeart/2005/8/layout/cycle8"/>
    <dgm:cxn modelId="{F7C58F34-264E-40FB-836F-01348C2337A5}" type="presOf" srcId="{321FF526-5EE5-4835-A266-D9CD260917D4}" destId="{5434845C-6D73-4312-A32B-1285595C658A}" srcOrd="0" destOrd="0" presId="urn:microsoft.com/office/officeart/2005/8/layout/cycle8"/>
    <dgm:cxn modelId="{7F3B840B-713F-4B44-A342-3EC2F6CD121F}" type="presOf" srcId="{5A3087D5-B923-46CD-903E-178D9D411E8D}" destId="{C1626B59-6DCF-43BD-960F-BDF20800429A}" srcOrd="1" destOrd="0" presId="urn:microsoft.com/office/officeart/2005/8/layout/cycle8"/>
    <dgm:cxn modelId="{43905753-8904-4928-8BC2-40C463FEB2DA}" type="presParOf" srcId="{9F5934A1-79E0-4C2B-8C9D-91683D298AD8}" destId="{578B59BA-1E76-44B9-B079-D2378479E564}" srcOrd="0" destOrd="0" presId="urn:microsoft.com/office/officeart/2005/8/layout/cycle8"/>
    <dgm:cxn modelId="{8706B3DB-FD2B-4A08-A3EF-FC18654DEF8E}" type="presParOf" srcId="{9F5934A1-79E0-4C2B-8C9D-91683D298AD8}" destId="{15F1DA11-43FC-4040-8182-03904029B3A8}" srcOrd="1" destOrd="0" presId="urn:microsoft.com/office/officeart/2005/8/layout/cycle8"/>
    <dgm:cxn modelId="{EAF4E163-1B90-4DDC-8F03-855C5735F1C4}" type="presParOf" srcId="{9F5934A1-79E0-4C2B-8C9D-91683D298AD8}" destId="{D7307B55-D266-4685-9136-44FF993A9E00}" srcOrd="2" destOrd="0" presId="urn:microsoft.com/office/officeart/2005/8/layout/cycle8"/>
    <dgm:cxn modelId="{745DB06F-53AB-4E43-80E4-D64D478CC3C9}" type="presParOf" srcId="{9F5934A1-79E0-4C2B-8C9D-91683D298AD8}" destId="{C1626B59-6DCF-43BD-960F-BDF20800429A}" srcOrd="3" destOrd="0" presId="urn:microsoft.com/office/officeart/2005/8/layout/cycle8"/>
    <dgm:cxn modelId="{013EF7BB-F358-4DC6-984A-6A2A3429B848}" type="presParOf" srcId="{9F5934A1-79E0-4C2B-8C9D-91683D298AD8}" destId="{5434845C-6D73-4312-A32B-1285595C658A}" srcOrd="4" destOrd="0" presId="urn:microsoft.com/office/officeart/2005/8/layout/cycle8"/>
    <dgm:cxn modelId="{0006B9E4-1D3A-4CB7-BDC6-3F44CF844F04}" type="presParOf" srcId="{9F5934A1-79E0-4C2B-8C9D-91683D298AD8}" destId="{369C96F4-A1AA-427A-8636-F2E9A77B7B9A}" srcOrd="5" destOrd="0" presId="urn:microsoft.com/office/officeart/2005/8/layout/cycle8"/>
    <dgm:cxn modelId="{FE03F4A5-7FEE-4016-B2EE-985E7B42BA65}" type="presParOf" srcId="{9F5934A1-79E0-4C2B-8C9D-91683D298AD8}" destId="{7941E522-F436-4947-90BC-D50EC8E43E5A}" srcOrd="6" destOrd="0" presId="urn:microsoft.com/office/officeart/2005/8/layout/cycle8"/>
    <dgm:cxn modelId="{CB8189D6-4921-410E-B7C4-3819169AD810}" type="presParOf" srcId="{9F5934A1-79E0-4C2B-8C9D-91683D298AD8}" destId="{A615551C-1141-46E9-B976-563F81591987}" srcOrd="7" destOrd="0" presId="urn:microsoft.com/office/officeart/2005/8/layout/cycle8"/>
    <dgm:cxn modelId="{01978F8F-C9E9-4359-B53A-4508C026C9BF}" type="presParOf" srcId="{9F5934A1-79E0-4C2B-8C9D-91683D298AD8}" destId="{75A5E5FC-FEEA-4E7F-A298-A500C647592F}" srcOrd="8" destOrd="0" presId="urn:microsoft.com/office/officeart/2005/8/layout/cycle8"/>
    <dgm:cxn modelId="{E4CAF7B7-14D5-42E5-AA1A-D529B3B4D359}" type="presParOf" srcId="{9F5934A1-79E0-4C2B-8C9D-91683D298AD8}" destId="{3E829261-E954-48E8-90E0-1ACAF00DFE3D}" srcOrd="9" destOrd="0" presId="urn:microsoft.com/office/officeart/2005/8/layout/cycle8"/>
    <dgm:cxn modelId="{CD3C03F3-3EDF-48C9-A8B1-2E10294A5075}" type="presParOf" srcId="{9F5934A1-79E0-4C2B-8C9D-91683D298AD8}" destId="{1467E362-18D6-415B-8099-44CCAE1E1D5A}" srcOrd="10" destOrd="0" presId="urn:microsoft.com/office/officeart/2005/8/layout/cycle8"/>
    <dgm:cxn modelId="{D5245C5E-978C-4E7C-ACDE-161EF04B07F5}" type="presParOf" srcId="{9F5934A1-79E0-4C2B-8C9D-91683D298AD8}" destId="{447F9568-A0F7-430D-99B8-B43770DCAC2F}" srcOrd="11" destOrd="0" presId="urn:microsoft.com/office/officeart/2005/8/layout/cycle8"/>
    <dgm:cxn modelId="{2EAE83E7-DE40-4B24-9BDE-77AA8820972B}" type="presParOf" srcId="{9F5934A1-79E0-4C2B-8C9D-91683D298AD8}" destId="{B2C92861-FCF6-4E75-9F57-A604F6ED7B6C}" srcOrd="12" destOrd="0" presId="urn:microsoft.com/office/officeart/2005/8/layout/cycle8"/>
    <dgm:cxn modelId="{F46D1039-5BB2-44C8-9F6D-E315AF1209F7}" type="presParOf" srcId="{9F5934A1-79E0-4C2B-8C9D-91683D298AD8}" destId="{4A1A6FCB-7AFA-486F-AAA0-A7176C324D2C}" srcOrd="13" destOrd="0" presId="urn:microsoft.com/office/officeart/2005/8/layout/cycle8"/>
    <dgm:cxn modelId="{88E13BBD-0031-4E4E-9C57-DB728BDD4CA3}" type="presParOf" srcId="{9F5934A1-79E0-4C2B-8C9D-91683D298AD8}" destId="{745A8A4A-5E8D-43AB-9907-6CB35C9F495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B83C77-6F1D-4D4E-9803-D60B2E0C8916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8D85C5A-761A-4FA4-B8ED-F7989FDD61C3}">
      <dgm:prSet phldrT="[Text]"/>
      <dgm:spPr/>
      <dgm:t>
        <a:bodyPr/>
        <a:lstStyle/>
        <a:p>
          <a:r>
            <a:rPr lang="es-MX" dirty="0" smtClean="0"/>
            <a:t>SI CUMPLE, SE DA TRÁMITE</a:t>
          </a:r>
          <a:endParaRPr lang="es-MX" dirty="0"/>
        </a:p>
      </dgm:t>
    </dgm:pt>
    <dgm:pt modelId="{AA5C4892-4397-4E60-ADB8-0629E13D95BA}" type="parTrans" cxnId="{B566A558-A7BD-4BE7-9A72-0171F675108B}">
      <dgm:prSet/>
      <dgm:spPr/>
      <dgm:t>
        <a:bodyPr/>
        <a:lstStyle/>
        <a:p>
          <a:endParaRPr lang="es-MX"/>
        </a:p>
      </dgm:t>
    </dgm:pt>
    <dgm:pt modelId="{F949C9E6-93DB-4367-9D7B-AFE3E905216B}" type="sibTrans" cxnId="{B566A558-A7BD-4BE7-9A72-0171F675108B}">
      <dgm:prSet/>
      <dgm:spPr/>
      <dgm:t>
        <a:bodyPr/>
        <a:lstStyle/>
        <a:p>
          <a:endParaRPr lang="es-MX"/>
        </a:p>
      </dgm:t>
    </dgm:pt>
    <dgm:pt modelId="{06CD1872-A0F0-4E0E-B112-159FF3A3DE57}">
      <dgm:prSet phldrT="[Text]"/>
      <dgm:spPr/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SE PREVIENE AL SOLICITANTE</a:t>
          </a:r>
          <a:endParaRPr lang="es-MX" dirty="0">
            <a:solidFill>
              <a:schemeClr val="bg1"/>
            </a:solidFill>
          </a:endParaRPr>
        </a:p>
      </dgm:t>
    </dgm:pt>
    <dgm:pt modelId="{2423D87F-1E07-4DBA-B66F-9D1BAA26F144}" type="parTrans" cxnId="{6682CC47-BE65-4771-B87B-A1B444108895}">
      <dgm:prSet/>
      <dgm:spPr/>
      <dgm:t>
        <a:bodyPr/>
        <a:lstStyle/>
        <a:p>
          <a:endParaRPr lang="es-MX"/>
        </a:p>
      </dgm:t>
    </dgm:pt>
    <dgm:pt modelId="{B0D9FEB5-724F-42CA-8D6F-C40396C802FB}" type="sibTrans" cxnId="{6682CC47-BE65-4771-B87B-A1B444108895}">
      <dgm:prSet/>
      <dgm:spPr/>
      <dgm:t>
        <a:bodyPr/>
        <a:lstStyle/>
        <a:p>
          <a:endParaRPr lang="es-MX"/>
        </a:p>
      </dgm:t>
    </dgm:pt>
    <dgm:pt modelId="{4ECBAC15-E5FB-4CC6-8653-69AE94314DA4}">
      <dgm:prSet phldrT="[Text]"/>
      <dgm:spPr/>
      <dgm:t>
        <a:bodyPr/>
        <a:lstStyle/>
        <a:p>
          <a:r>
            <a:rPr lang="es-MX" dirty="0" smtClean="0"/>
            <a:t>EN CASO CONTRARIO, SE TIENE POR NO INTERPUESTA</a:t>
          </a:r>
          <a:endParaRPr lang="es-MX" dirty="0"/>
        </a:p>
      </dgm:t>
    </dgm:pt>
    <dgm:pt modelId="{AED40FE2-E6AB-4C07-9563-2EA8DF1E7DDC}" type="parTrans" cxnId="{BD60A3D4-A5A1-4642-AFD4-073005E29227}">
      <dgm:prSet/>
      <dgm:spPr/>
      <dgm:t>
        <a:bodyPr/>
        <a:lstStyle/>
        <a:p>
          <a:endParaRPr lang="es-MX"/>
        </a:p>
      </dgm:t>
    </dgm:pt>
    <dgm:pt modelId="{77AA3CB3-10BB-4A27-8672-314E48FB35CB}" type="sibTrans" cxnId="{BD60A3D4-A5A1-4642-AFD4-073005E29227}">
      <dgm:prSet/>
      <dgm:spPr/>
      <dgm:t>
        <a:bodyPr/>
        <a:lstStyle/>
        <a:p>
          <a:endParaRPr lang="es-MX"/>
        </a:p>
      </dgm:t>
    </dgm:pt>
    <dgm:pt modelId="{9801E283-F764-4955-B1F8-23027850304D}">
      <dgm:prSet phldrT="[Text]"/>
      <dgm:spPr/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5 DÍAS HÁBILES PARA SUBSANAR SU ESCRITO</a:t>
          </a:r>
          <a:endParaRPr lang="es-MX" dirty="0">
            <a:solidFill>
              <a:schemeClr val="bg1"/>
            </a:solidFill>
          </a:endParaRPr>
        </a:p>
      </dgm:t>
    </dgm:pt>
    <dgm:pt modelId="{0DFDFD8C-3BD2-4CD0-A829-877BD69699B9}" type="parTrans" cxnId="{749BFCE1-83B1-4F37-9793-383F20E5DEBF}">
      <dgm:prSet/>
      <dgm:spPr/>
      <dgm:t>
        <a:bodyPr/>
        <a:lstStyle/>
        <a:p>
          <a:endParaRPr lang="es-MX"/>
        </a:p>
      </dgm:t>
    </dgm:pt>
    <dgm:pt modelId="{5518C7EE-75F9-4A76-B139-8AD24D71F4D8}" type="sibTrans" cxnId="{749BFCE1-83B1-4F37-9793-383F20E5DEBF}">
      <dgm:prSet/>
      <dgm:spPr/>
      <dgm:t>
        <a:bodyPr/>
        <a:lstStyle/>
        <a:p>
          <a:endParaRPr lang="es-MX"/>
        </a:p>
      </dgm:t>
    </dgm:pt>
    <dgm:pt modelId="{B2C2A10E-F361-418C-9BF7-992B184194E0}" type="pres">
      <dgm:prSet presAssocID="{6CB83C77-6F1D-4D4E-9803-D60B2E0C8916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DADE2D-5D04-4015-BE31-E4B5163B1926}" type="pres">
      <dgm:prSet presAssocID="{6CB83C77-6F1D-4D4E-9803-D60B2E0C8916}" presName="Background" presStyleLbl="node1" presStyleIdx="0" presStyleCnt="1"/>
      <dgm:spPr/>
    </dgm:pt>
    <dgm:pt modelId="{D9709698-0AAE-4EFB-A911-13C782CDC308}" type="pres">
      <dgm:prSet presAssocID="{6CB83C77-6F1D-4D4E-9803-D60B2E0C8916}" presName="Divider" presStyleLbl="callout" presStyleIdx="0" presStyleCnt="1"/>
      <dgm:spPr/>
    </dgm:pt>
    <dgm:pt modelId="{1CB3CF4E-E374-4B41-96E7-293E6A1C4410}" type="pres">
      <dgm:prSet presAssocID="{6CB83C77-6F1D-4D4E-9803-D60B2E0C8916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5AEDBA-6433-4E03-80D4-04E68C5D82D1}" type="pres">
      <dgm:prSet presAssocID="{6CB83C77-6F1D-4D4E-9803-D60B2E0C8916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9053ED-3257-41F9-BA13-E25C545D2D09}" type="pres">
      <dgm:prSet presAssocID="{6CB83C77-6F1D-4D4E-9803-D60B2E0C8916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119C460C-57AC-40E3-8766-D24860F2B065}" type="pres">
      <dgm:prSet presAssocID="{6CB83C77-6F1D-4D4E-9803-D60B2E0C8916}" presName="ParentShape1" presStyleLbl="alignImgPlace1" presStyleIdx="0" presStyleCnt="2">
        <dgm:presLayoutVars/>
      </dgm:prSet>
      <dgm:spPr/>
      <dgm:t>
        <a:bodyPr/>
        <a:lstStyle/>
        <a:p>
          <a:endParaRPr lang="es-MX"/>
        </a:p>
      </dgm:t>
    </dgm:pt>
    <dgm:pt modelId="{48A28E52-5A0C-47DB-A3C5-9EA4F4022ECA}" type="pres">
      <dgm:prSet presAssocID="{6CB83C77-6F1D-4D4E-9803-D60B2E0C8916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A74CAC24-D002-4B2F-960B-9965FCE6346C}" type="pres">
      <dgm:prSet presAssocID="{6CB83C77-6F1D-4D4E-9803-D60B2E0C8916}" presName="ParentShape2" presStyleLbl="alignImgPlace1" presStyleIdx="1" presStyleCnt="2">
        <dgm:presLayoutVars/>
      </dgm:prSet>
      <dgm:spPr/>
      <dgm:t>
        <a:bodyPr/>
        <a:lstStyle/>
        <a:p>
          <a:endParaRPr lang="es-MX"/>
        </a:p>
      </dgm:t>
    </dgm:pt>
  </dgm:ptLst>
  <dgm:cxnLst>
    <dgm:cxn modelId="{BD60A3D4-A5A1-4642-AFD4-073005E29227}" srcId="{6CB83C77-6F1D-4D4E-9803-D60B2E0C8916}" destId="{4ECBAC15-E5FB-4CC6-8653-69AE94314DA4}" srcOrd="1" destOrd="0" parTransId="{AED40FE2-E6AB-4C07-9563-2EA8DF1E7DDC}" sibTransId="{77AA3CB3-10BB-4A27-8672-314E48FB35CB}"/>
    <dgm:cxn modelId="{B566A558-A7BD-4BE7-9A72-0171F675108B}" srcId="{6CB83C77-6F1D-4D4E-9803-D60B2E0C8916}" destId="{78D85C5A-761A-4FA4-B8ED-F7989FDD61C3}" srcOrd="0" destOrd="0" parTransId="{AA5C4892-4397-4E60-ADB8-0629E13D95BA}" sibTransId="{F949C9E6-93DB-4367-9D7B-AFE3E905216B}"/>
    <dgm:cxn modelId="{6682CC47-BE65-4771-B87B-A1B444108895}" srcId="{78D85C5A-761A-4FA4-B8ED-F7989FDD61C3}" destId="{06CD1872-A0F0-4E0E-B112-159FF3A3DE57}" srcOrd="0" destOrd="0" parTransId="{2423D87F-1E07-4DBA-B66F-9D1BAA26F144}" sibTransId="{B0D9FEB5-724F-42CA-8D6F-C40396C802FB}"/>
    <dgm:cxn modelId="{CA89CDC9-26EF-4ED2-8D8B-B2EF775585B6}" type="presOf" srcId="{9801E283-F764-4955-B1F8-23027850304D}" destId="{605AEDBA-6433-4E03-80D4-04E68C5D82D1}" srcOrd="0" destOrd="0" presId="urn:microsoft.com/office/officeart/2009/3/layout/OpposingIdeas"/>
    <dgm:cxn modelId="{4AF75808-85FC-42DF-9A36-FED3F698D6F6}" type="presOf" srcId="{78D85C5A-761A-4FA4-B8ED-F7989FDD61C3}" destId="{D69053ED-3257-41F9-BA13-E25C545D2D09}" srcOrd="0" destOrd="0" presId="urn:microsoft.com/office/officeart/2009/3/layout/OpposingIdeas"/>
    <dgm:cxn modelId="{749BFCE1-83B1-4F37-9793-383F20E5DEBF}" srcId="{4ECBAC15-E5FB-4CC6-8653-69AE94314DA4}" destId="{9801E283-F764-4955-B1F8-23027850304D}" srcOrd="0" destOrd="0" parTransId="{0DFDFD8C-3BD2-4CD0-A829-877BD69699B9}" sibTransId="{5518C7EE-75F9-4A76-B139-8AD24D71F4D8}"/>
    <dgm:cxn modelId="{3052936E-0C3A-4AFA-A8D7-9D78B7BD7C8B}" type="presOf" srcId="{4ECBAC15-E5FB-4CC6-8653-69AE94314DA4}" destId="{A74CAC24-D002-4B2F-960B-9965FCE6346C}" srcOrd="1" destOrd="0" presId="urn:microsoft.com/office/officeart/2009/3/layout/OpposingIdeas"/>
    <dgm:cxn modelId="{CABCA1DC-1037-4365-A5AE-3E73F2695D74}" type="presOf" srcId="{4ECBAC15-E5FB-4CC6-8653-69AE94314DA4}" destId="{48A28E52-5A0C-47DB-A3C5-9EA4F4022ECA}" srcOrd="0" destOrd="0" presId="urn:microsoft.com/office/officeart/2009/3/layout/OpposingIdeas"/>
    <dgm:cxn modelId="{854D7519-41DA-4548-A334-F8EBC9A6C1FE}" type="presOf" srcId="{6CB83C77-6F1D-4D4E-9803-D60B2E0C8916}" destId="{B2C2A10E-F361-418C-9BF7-992B184194E0}" srcOrd="0" destOrd="0" presId="urn:microsoft.com/office/officeart/2009/3/layout/OpposingIdeas"/>
    <dgm:cxn modelId="{01C0E173-37E3-430E-99F0-A06529008D02}" type="presOf" srcId="{78D85C5A-761A-4FA4-B8ED-F7989FDD61C3}" destId="{119C460C-57AC-40E3-8766-D24860F2B065}" srcOrd="1" destOrd="0" presId="urn:microsoft.com/office/officeart/2009/3/layout/OpposingIdeas"/>
    <dgm:cxn modelId="{E9EB3E0C-2FBE-493B-8798-2D2D5EDB9209}" type="presOf" srcId="{06CD1872-A0F0-4E0E-B112-159FF3A3DE57}" destId="{1CB3CF4E-E374-4B41-96E7-293E6A1C4410}" srcOrd="0" destOrd="0" presId="urn:microsoft.com/office/officeart/2009/3/layout/OpposingIdeas"/>
    <dgm:cxn modelId="{BE7E26C6-90AC-4ED8-B560-29BF846F5417}" type="presParOf" srcId="{B2C2A10E-F361-418C-9BF7-992B184194E0}" destId="{6BDADE2D-5D04-4015-BE31-E4B5163B1926}" srcOrd="0" destOrd="0" presId="urn:microsoft.com/office/officeart/2009/3/layout/OpposingIdeas"/>
    <dgm:cxn modelId="{42C2218F-4A11-41E3-BCFB-6F3DE3C4D9F3}" type="presParOf" srcId="{B2C2A10E-F361-418C-9BF7-992B184194E0}" destId="{D9709698-0AAE-4EFB-A911-13C782CDC308}" srcOrd="1" destOrd="0" presId="urn:microsoft.com/office/officeart/2009/3/layout/OpposingIdeas"/>
    <dgm:cxn modelId="{18CBBDE4-368C-4293-9B3F-F23E4DED887E}" type="presParOf" srcId="{B2C2A10E-F361-418C-9BF7-992B184194E0}" destId="{1CB3CF4E-E374-4B41-96E7-293E6A1C4410}" srcOrd="2" destOrd="0" presId="urn:microsoft.com/office/officeart/2009/3/layout/OpposingIdeas"/>
    <dgm:cxn modelId="{6FFEAFD3-CDA3-423A-8E25-BB8D977B7762}" type="presParOf" srcId="{B2C2A10E-F361-418C-9BF7-992B184194E0}" destId="{605AEDBA-6433-4E03-80D4-04E68C5D82D1}" srcOrd="3" destOrd="0" presId="urn:microsoft.com/office/officeart/2009/3/layout/OpposingIdeas"/>
    <dgm:cxn modelId="{A72C5B0A-9811-4C7A-8C53-F2B8E2D21F70}" type="presParOf" srcId="{B2C2A10E-F361-418C-9BF7-992B184194E0}" destId="{D69053ED-3257-41F9-BA13-E25C545D2D09}" srcOrd="4" destOrd="0" presId="urn:microsoft.com/office/officeart/2009/3/layout/OpposingIdeas"/>
    <dgm:cxn modelId="{3D895721-9F66-467B-845F-90FCA074265F}" type="presParOf" srcId="{B2C2A10E-F361-418C-9BF7-992B184194E0}" destId="{119C460C-57AC-40E3-8766-D24860F2B065}" srcOrd="5" destOrd="0" presId="urn:microsoft.com/office/officeart/2009/3/layout/OpposingIdeas"/>
    <dgm:cxn modelId="{8376C9A1-82B1-412F-A7F0-46CFC9C89CE5}" type="presParOf" srcId="{B2C2A10E-F361-418C-9BF7-992B184194E0}" destId="{48A28E52-5A0C-47DB-A3C5-9EA4F4022ECA}" srcOrd="6" destOrd="0" presId="urn:microsoft.com/office/officeart/2009/3/layout/OpposingIdeas"/>
    <dgm:cxn modelId="{AAB754C0-1753-48EC-BFD9-B7910F581A02}" type="presParOf" srcId="{B2C2A10E-F361-418C-9BF7-992B184194E0}" destId="{A74CAC24-D002-4B2F-960B-9965FCE6346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51D5CC-626E-4304-A33A-67629A0B261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EA06739-D16C-45C0-B493-7EC7FD0161D5}">
      <dgm:prSet phldrT="[Text]" custT="1"/>
      <dgm:spPr/>
      <dgm:t>
        <a:bodyPr/>
        <a:lstStyle/>
        <a:p>
          <a:r>
            <a:rPr lang="es-MX" sz="1600" dirty="0" smtClean="0"/>
            <a:t>7 días hábiles para responder</a:t>
          </a:r>
        </a:p>
        <a:p>
          <a:endParaRPr lang="es-MX" sz="1400" dirty="0"/>
        </a:p>
      </dgm:t>
    </dgm:pt>
    <dgm:pt modelId="{5F072540-06CA-464C-AD62-FF5C1FEBA416}" type="parTrans" cxnId="{121C58CE-0666-4DFF-9001-664305A2C73F}">
      <dgm:prSet/>
      <dgm:spPr/>
      <dgm:t>
        <a:bodyPr/>
        <a:lstStyle/>
        <a:p>
          <a:endParaRPr lang="es-MX"/>
        </a:p>
      </dgm:t>
    </dgm:pt>
    <dgm:pt modelId="{D37B2C84-8BB9-4FBE-8909-2B9575F5BDFA}" type="sibTrans" cxnId="{121C58CE-0666-4DFF-9001-664305A2C73F}">
      <dgm:prSet/>
      <dgm:spPr/>
      <dgm:t>
        <a:bodyPr/>
        <a:lstStyle/>
        <a:p>
          <a:endParaRPr lang="es-MX"/>
        </a:p>
      </dgm:t>
    </dgm:pt>
    <dgm:pt modelId="{6E59B1FE-C7E5-44C1-B937-FBE1A3BCB34A}">
      <dgm:prSet phldrT="[Text]"/>
      <dgm:spPr/>
      <dgm:t>
        <a:bodyPr/>
        <a:lstStyle/>
        <a:p>
          <a:r>
            <a:rPr lang="es-MX" dirty="0" smtClean="0"/>
            <a:t>Titular del Área</a:t>
          </a:r>
          <a:endParaRPr lang="es-MX" dirty="0"/>
        </a:p>
      </dgm:t>
    </dgm:pt>
    <dgm:pt modelId="{489349ED-89A4-4B5C-924C-B40DA205427D}" type="parTrans" cxnId="{E6AB7314-C008-48A2-B812-3EBA1D2B21D7}">
      <dgm:prSet/>
      <dgm:spPr/>
      <dgm:t>
        <a:bodyPr/>
        <a:lstStyle/>
        <a:p>
          <a:endParaRPr lang="es-MX"/>
        </a:p>
      </dgm:t>
    </dgm:pt>
    <dgm:pt modelId="{9BDB1234-032B-44FC-8C30-6D6BEF0E26D2}" type="sibTrans" cxnId="{E6AB7314-C008-48A2-B812-3EBA1D2B21D7}">
      <dgm:prSet/>
      <dgm:spPr/>
      <dgm:t>
        <a:bodyPr/>
        <a:lstStyle/>
        <a:p>
          <a:endParaRPr lang="es-MX"/>
        </a:p>
      </dgm:t>
    </dgm:pt>
    <dgm:pt modelId="{047CC314-426B-4BEE-B463-40A685212B63}">
      <dgm:prSet phldrT="[Text]" custT="1"/>
      <dgm:spPr/>
      <dgm:t>
        <a:bodyPr/>
        <a:lstStyle/>
        <a:p>
          <a:r>
            <a:rPr lang="es-MX" sz="2000" dirty="0" smtClean="0"/>
            <a:t>3 días hábiles</a:t>
          </a:r>
          <a:endParaRPr lang="es-MX" sz="2000" dirty="0"/>
        </a:p>
      </dgm:t>
    </dgm:pt>
    <dgm:pt modelId="{403C15F3-4741-4DC0-BA8F-0907354D6A89}" type="parTrans" cxnId="{642A64B7-349D-4A1A-ADA9-4275CEEDA0CF}">
      <dgm:prSet/>
      <dgm:spPr/>
      <dgm:t>
        <a:bodyPr/>
        <a:lstStyle/>
        <a:p>
          <a:endParaRPr lang="es-MX"/>
        </a:p>
      </dgm:t>
    </dgm:pt>
    <dgm:pt modelId="{C4C4C686-0370-42D7-B5EE-8F5B21968B3E}" type="sibTrans" cxnId="{642A64B7-349D-4A1A-ADA9-4275CEEDA0CF}">
      <dgm:prSet/>
      <dgm:spPr/>
      <dgm:t>
        <a:bodyPr/>
        <a:lstStyle/>
        <a:p>
          <a:endParaRPr lang="es-MX" dirty="0"/>
        </a:p>
      </dgm:t>
    </dgm:pt>
    <dgm:pt modelId="{81D74F47-406E-4D6B-9169-717BBF77E383}">
      <dgm:prSet phldrT="[Text]"/>
      <dgm:spPr/>
      <dgm:t>
        <a:bodyPr/>
        <a:lstStyle/>
        <a:p>
          <a:r>
            <a:rPr lang="es-MX" dirty="0" smtClean="0"/>
            <a:t>En caso que no proceda la solicitud</a:t>
          </a:r>
          <a:endParaRPr lang="es-MX" dirty="0"/>
        </a:p>
      </dgm:t>
    </dgm:pt>
    <dgm:pt modelId="{DA147584-7DA2-4052-98E4-CB1E10E468E2}" type="parTrans" cxnId="{406F1731-25B3-4587-A3DD-C10B6366ABD4}">
      <dgm:prSet/>
      <dgm:spPr/>
      <dgm:t>
        <a:bodyPr/>
        <a:lstStyle/>
        <a:p>
          <a:endParaRPr lang="es-MX"/>
        </a:p>
      </dgm:t>
    </dgm:pt>
    <dgm:pt modelId="{1D6A0D68-40F1-4255-8778-D4199D52802E}" type="sibTrans" cxnId="{406F1731-25B3-4587-A3DD-C10B6366ABD4}">
      <dgm:prSet/>
      <dgm:spPr/>
      <dgm:t>
        <a:bodyPr/>
        <a:lstStyle/>
        <a:p>
          <a:endParaRPr lang="es-MX"/>
        </a:p>
      </dgm:t>
    </dgm:pt>
    <dgm:pt modelId="{FCE58468-A0FA-4C21-8329-DF7B8E1A8A38}">
      <dgm:prSet phldrT="[Text]"/>
      <dgm:spPr/>
      <dgm:t>
        <a:bodyPr/>
        <a:lstStyle/>
        <a:p>
          <a:r>
            <a:rPr lang="es-MX" dirty="0" smtClean="0"/>
            <a:t>Art 27 fracción III</a:t>
          </a:r>
          <a:endParaRPr lang="es-MX" dirty="0"/>
        </a:p>
      </dgm:t>
    </dgm:pt>
    <dgm:pt modelId="{3B786018-D497-4977-BA5D-91D1345AD279}" type="parTrans" cxnId="{CD8B49EB-6794-4795-8796-B65452FE98ED}">
      <dgm:prSet/>
      <dgm:spPr/>
      <dgm:t>
        <a:bodyPr/>
        <a:lstStyle/>
        <a:p>
          <a:endParaRPr lang="es-MX"/>
        </a:p>
      </dgm:t>
    </dgm:pt>
    <dgm:pt modelId="{6B251B67-002D-424E-8258-8F8CCA3AFC4A}" type="sibTrans" cxnId="{CD8B49EB-6794-4795-8796-B65452FE98ED}">
      <dgm:prSet/>
      <dgm:spPr/>
      <dgm:t>
        <a:bodyPr/>
        <a:lstStyle/>
        <a:p>
          <a:endParaRPr lang="es-MX"/>
        </a:p>
      </dgm:t>
    </dgm:pt>
    <dgm:pt modelId="{BEB68974-8B77-4ABD-A9ED-0E6118B7F600}">
      <dgm:prSet phldrT="[Text]" custT="1"/>
      <dgm:spPr/>
      <dgm:t>
        <a:bodyPr/>
        <a:lstStyle/>
        <a:p>
          <a:pPr algn="ctr"/>
          <a:r>
            <a:rPr lang="es-MX" sz="1600" dirty="0" smtClean="0"/>
            <a:t>Reglamento de Transparencia del IEE</a:t>
          </a:r>
        </a:p>
        <a:p>
          <a:pPr algn="l"/>
          <a:endParaRPr lang="es-MX" sz="1400" dirty="0"/>
        </a:p>
      </dgm:t>
    </dgm:pt>
    <dgm:pt modelId="{55080695-95B5-4BE6-9F5C-A14AC59AA216}" type="parTrans" cxnId="{343FBB40-44BE-4FC7-B98C-819BCBF81F8B}">
      <dgm:prSet/>
      <dgm:spPr/>
      <dgm:t>
        <a:bodyPr/>
        <a:lstStyle/>
        <a:p>
          <a:endParaRPr lang="es-MX"/>
        </a:p>
      </dgm:t>
    </dgm:pt>
    <dgm:pt modelId="{D0ED112D-4B5A-407F-AA4D-5E4A587D8359}" type="sibTrans" cxnId="{343FBB40-44BE-4FC7-B98C-819BCBF81F8B}">
      <dgm:prSet/>
      <dgm:spPr/>
      <dgm:t>
        <a:bodyPr/>
        <a:lstStyle/>
        <a:p>
          <a:endParaRPr lang="es-MX"/>
        </a:p>
      </dgm:t>
    </dgm:pt>
    <dgm:pt modelId="{7630072B-DE90-4D1A-81A6-46C056BCEA7C}" type="pres">
      <dgm:prSet presAssocID="{C351D5CC-626E-4304-A33A-67629A0B261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2CA7A19-5098-4768-B28E-043DA4806148}" type="pres">
      <dgm:prSet presAssocID="{BEA06739-D16C-45C0-B493-7EC7FD0161D5}" presName="composite" presStyleCnt="0"/>
      <dgm:spPr/>
    </dgm:pt>
    <dgm:pt modelId="{62B421EA-EC4F-405E-AD2B-6BB80217C0FD}" type="pres">
      <dgm:prSet presAssocID="{BEA06739-D16C-45C0-B493-7EC7FD0161D5}" presName="Parent1" presStyleLbl="node1" presStyleIdx="0" presStyleCnt="6" custScaleX="119993" custLinFactNeighborX="2441" custLinFactNeighborY="51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6BEC34-285D-40B2-9D2A-3AC912BDCE8C}" type="pres">
      <dgm:prSet presAssocID="{BEA06739-D16C-45C0-B493-7EC7FD0161D5}" presName="Childtext1" presStyleLbl="revTx" presStyleIdx="0" presStyleCnt="3" custLinFactNeighborX="14953" custLinFactNeighborY="7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A364AA-8EA6-441B-82B3-148046220A0D}" type="pres">
      <dgm:prSet presAssocID="{BEA06739-D16C-45C0-B493-7EC7FD0161D5}" presName="BalanceSpacing" presStyleCnt="0"/>
      <dgm:spPr/>
    </dgm:pt>
    <dgm:pt modelId="{47C2E02B-9975-43D7-B254-5B058DAF0837}" type="pres">
      <dgm:prSet presAssocID="{BEA06739-D16C-45C0-B493-7EC7FD0161D5}" presName="BalanceSpacing1" presStyleCnt="0"/>
      <dgm:spPr/>
    </dgm:pt>
    <dgm:pt modelId="{65CE4B40-9B8A-4194-B363-71A0899962CA}" type="pres">
      <dgm:prSet presAssocID="{D37B2C84-8BB9-4FBE-8909-2B9575F5BDFA}" presName="Accent1Text" presStyleLbl="node1" presStyleIdx="1" presStyleCnt="6"/>
      <dgm:spPr/>
      <dgm:t>
        <a:bodyPr/>
        <a:lstStyle/>
        <a:p>
          <a:endParaRPr lang="es-MX"/>
        </a:p>
      </dgm:t>
    </dgm:pt>
    <dgm:pt modelId="{E569BA19-5469-4673-975E-BACF311C789F}" type="pres">
      <dgm:prSet presAssocID="{D37B2C84-8BB9-4FBE-8909-2B9575F5BDFA}" presName="spaceBetweenRectangles" presStyleCnt="0"/>
      <dgm:spPr/>
    </dgm:pt>
    <dgm:pt modelId="{6EBCC361-CDB0-4FAB-8B0D-9088164C1C4B}" type="pres">
      <dgm:prSet presAssocID="{047CC314-426B-4BEE-B463-40A685212B63}" presName="composite" presStyleCnt="0"/>
      <dgm:spPr/>
    </dgm:pt>
    <dgm:pt modelId="{E0850B75-F31A-4134-AD9C-F93C14F74091}" type="pres">
      <dgm:prSet presAssocID="{047CC314-426B-4BEE-B463-40A685212B63}" presName="Parent1" presStyleLbl="node1" presStyleIdx="2" presStyleCnt="6" custLinFactNeighborX="1392" custLinFactNeighborY="1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5ACE91-F745-4DF2-A882-4AED6A342846}" type="pres">
      <dgm:prSet presAssocID="{047CC314-426B-4BEE-B463-40A685212B6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16E9EF-A980-4738-AF39-F12ADDCD5E37}" type="pres">
      <dgm:prSet presAssocID="{047CC314-426B-4BEE-B463-40A685212B63}" presName="BalanceSpacing" presStyleCnt="0"/>
      <dgm:spPr/>
    </dgm:pt>
    <dgm:pt modelId="{086EBF67-41B8-4C19-BE2F-3F2EA9E81B67}" type="pres">
      <dgm:prSet presAssocID="{047CC314-426B-4BEE-B463-40A685212B63}" presName="BalanceSpacing1" presStyleCnt="0"/>
      <dgm:spPr/>
    </dgm:pt>
    <dgm:pt modelId="{B08B92B6-786B-46D4-8A18-1C73941082E7}" type="pres">
      <dgm:prSet presAssocID="{C4C4C686-0370-42D7-B5EE-8F5B21968B3E}" presName="Accent1Text" presStyleLbl="node1" presStyleIdx="3" presStyleCnt="6"/>
      <dgm:spPr/>
      <dgm:t>
        <a:bodyPr/>
        <a:lstStyle/>
        <a:p>
          <a:endParaRPr lang="es-MX"/>
        </a:p>
      </dgm:t>
    </dgm:pt>
    <dgm:pt modelId="{ED159180-3C07-450A-9D23-5C2CE09DE7CA}" type="pres">
      <dgm:prSet presAssocID="{C4C4C686-0370-42D7-B5EE-8F5B21968B3E}" presName="spaceBetweenRectangles" presStyleCnt="0"/>
      <dgm:spPr/>
    </dgm:pt>
    <dgm:pt modelId="{FAED5ED8-F2D0-4A58-A2B1-463AB94279C1}" type="pres">
      <dgm:prSet presAssocID="{FCE58468-A0FA-4C21-8329-DF7B8E1A8A38}" presName="composite" presStyleCnt="0"/>
      <dgm:spPr/>
    </dgm:pt>
    <dgm:pt modelId="{AEFF0BDF-FA98-41A3-9152-C26D4DAB730A}" type="pres">
      <dgm:prSet presAssocID="{FCE58468-A0FA-4C21-8329-DF7B8E1A8A3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4218E5-5E98-4B14-BDDB-B8FCC3317B9A}" type="pres">
      <dgm:prSet presAssocID="{FCE58468-A0FA-4C21-8329-DF7B8E1A8A3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67013D-AD60-4255-98CA-CBBBF732DC0D}" type="pres">
      <dgm:prSet presAssocID="{FCE58468-A0FA-4C21-8329-DF7B8E1A8A38}" presName="BalanceSpacing" presStyleCnt="0"/>
      <dgm:spPr/>
    </dgm:pt>
    <dgm:pt modelId="{5B5FBFB7-7B9B-425A-B79E-236A00A61550}" type="pres">
      <dgm:prSet presAssocID="{FCE58468-A0FA-4C21-8329-DF7B8E1A8A38}" presName="BalanceSpacing1" presStyleCnt="0"/>
      <dgm:spPr/>
    </dgm:pt>
    <dgm:pt modelId="{26FDAE60-E194-42D4-B3FA-884E0C221AA5}" type="pres">
      <dgm:prSet presAssocID="{6B251B67-002D-424E-8258-8F8CCA3AFC4A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AA8B3B13-B6AE-4AC5-9AAB-A5E75CBE9B83}" type="presOf" srcId="{BEB68974-8B77-4ABD-A9ED-0E6118B7F600}" destId="{A04218E5-5E98-4B14-BDDB-B8FCC3317B9A}" srcOrd="0" destOrd="0" presId="urn:microsoft.com/office/officeart/2008/layout/AlternatingHexagons"/>
    <dgm:cxn modelId="{6220DFF4-AF44-4766-942B-C50680C1F25B}" type="presOf" srcId="{C4C4C686-0370-42D7-B5EE-8F5B21968B3E}" destId="{B08B92B6-786B-46D4-8A18-1C73941082E7}" srcOrd="0" destOrd="0" presId="urn:microsoft.com/office/officeart/2008/layout/AlternatingHexagons"/>
    <dgm:cxn modelId="{B12628BC-A8D9-486A-8553-F2996EF31B80}" type="presOf" srcId="{FCE58468-A0FA-4C21-8329-DF7B8E1A8A38}" destId="{AEFF0BDF-FA98-41A3-9152-C26D4DAB730A}" srcOrd="0" destOrd="0" presId="urn:microsoft.com/office/officeart/2008/layout/AlternatingHexagons"/>
    <dgm:cxn modelId="{D6497CFF-2C06-44FF-86B7-3D4E0F1A115C}" type="presOf" srcId="{047CC314-426B-4BEE-B463-40A685212B63}" destId="{E0850B75-F31A-4134-AD9C-F93C14F74091}" srcOrd="0" destOrd="0" presId="urn:microsoft.com/office/officeart/2008/layout/AlternatingHexagons"/>
    <dgm:cxn modelId="{E6AB7314-C008-48A2-B812-3EBA1D2B21D7}" srcId="{BEA06739-D16C-45C0-B493-7EC7FD0161D5}" destId="{6E59B1FE-C7E5-44C1-B937-FBE1A3BCB34A}" srcOrd="0" destOrd="0" parTransId="{489349ED-89A4-4B5C-924C-B40DA205427D}" sibTransId="{9BDB1234-032B-44FC-8C30-6D6BEF0E26D2}"/>
    <dgm:cxn modelId="{7F2813D9-DF92-42C4-A661-B7BF161954EA}" type="presOf" srcId="{6B251B67-002D-424E-8258-8F8CCA3AFC4A}" destId="{26FDAE60-E194-42D4-B3FA-884E0C221AA5}" srcOrd="0" destOrd="0" presId="urn:microsoft.com/office/officeart/2008/layout/AlternatingHexagons"/>
    <dgm:cxn modelId="{406F1731-25B3-4587-A3DD-C10B6366ABD4}" srcId="{047CC314-426B-4BEE-B463-40A685212B63}" destId="{81D74F47-406E-4D6B-9169-717BBF77E383}" srcOrd="0" destOrd="0" parTransId="{DA147584-7DA2-4052-98E4-CB1E10E468E2}" sibTransId="{1D6A0D68-40F1-4255-8778-D4199D52802E}"/>
    <dgm:cxn modelId="{FDB33DA4-01F4-4492-B214-D6FFCD09D9C4}" type="presOf" srcId="{C351D5CC-626E-4304-A33A-67629A0B2616}" destId="{7630072B-DE90-4D1A-81A6-46C056BCEA7C}" srcOrd="0" destOrd="0" presId="urn:microsoft.com/office/officeart/2008/layout/AlternatingHexagons"/>
    <dgm:cxn modelId="{D565FAC0-EA9C-452E-82A7-B1F9062D3979}" type="presOf" srcId="{6E59B1FE-C7E5-44C1-B937-FBE1A3BCB34A}" destId="{6D6BEC34-285D-40B2-9D2A-3AC912BDCE8C}" srcOrd="0" destOrd="0" presId="urn:microsoft.com/office/officeart/2008/layout/AlternatingHexagons"/>
    <dgm:cxn modelId="{2402C436-B5F4-4D58-B760-69476F55DDB0}" type="presOf" srcId="{D37B2C84-8BB9-4FBE-8909-2B9575F5BDFA}" destId="{65CE4B40-9B8A-4194-B363-71A0899962CA}" srcOrd="0" destOrd="0" presId="urn:microsoft.com/office/officeart/2008/layout/AlternatingHexagons"/>
    <dgm:cxn modelId="{F660D66A-30B8-42CD-B48F-C20F74C51B13}" type="presOf" srcId="{BEA06739-D16C-45C0-B493-7EC7FD0161D5}" destId="{62B421EA-EC4F-405E-AD2B-6BB80217C0FD}" srcOrd="0" destOrd="0" presId="urn:microsoft.com/office/officeart/2008/layout/AlternatingHexagons"/>
    <dgm:cxn modelId="{F9C22724-E2A7-4501-BCE8-F0476EF8FA42}" type="presOf" srcId="{81D74F47-406E-4D6B-9169-717BBF77E383}" destId="{CA5ACE91-F745-4DF2-A882-4AED6A342846}" srcOrd="0" destOrd="0" presId="urn:microsoft.com/office/officeart/2008/layout/AlternatingHexagons"/>
    <dgm:cxn modelId="{CD8B49EB-6794-4795-8796-B65452FE98ED}" srcId="{C351D5CC-626E-4304-A33A-67629A0B2616}" destId="{FCE58468-A0FA-4C21-8329-DF7B8E1A8A38}" srcOrd="2" destOrd="0" parTransId="{3B786018-D497-4977-BA5D-91D1345AD279}" sibTransId="{6B251B67-002D-424E-8258-8F8CCA3AFC4A}"/>
    <dgm:cxn modelId="{642A64B7-349D-4A1A-ADA9-4275CEEDA0CF}" srcId="{C351D5CC-626E-4304-A33A-67629A0B2616}" destId="{047CC314-426B-4BEE-B463-40A685212B63}" srcOrd="1" destOrd="0" parTransId="{403C15F3-4741-4DC0-BA8F-0907354D6A89}" sibTransId="{C4C4C686-0370-42D7-B5EE-8F5B21968B3E}"/>
    <dgm:cxn modelId="{121C58CE-0666-4DFF-9001-664305A2C73F}" srcId="{C351D5CC-626E-4304-A33A-67629A0B2616}" destId="{BEA06739-D16C-45C0-B493-7EC7FD0161D5}" srcOrd="0" destOrd="0" parTransId="{5F072540-06CA-464C-AD62-FF5C1FEBA416}" sibTransId="{D37B2C84-8BB9-4FBE-8909-2B9575F5BDFA}"/>
    <dgm:cxn modelId="{343FBB40-44BE-4FC7-B98C-819BCBF81F8B}" srcId="{FCE58468-A0FA-4C21-8329-DF7B8E1A8A38}" destId="{BEB68974-8B77-4ABD-A9ED-0E6118B7F600}" srcOrd="0" destOrd="0" parTransId="{55080695-95B5-4BE6-9F5C-A14AC59AA216}" sibTransId="{D0ED112D-4B5A-407F-AA4D-5E4A587D8359}"/>
    <dgm:cxn modelId="{868410F5-7558-4C84-BD8F-58FE808712F3}" type="presParOf" srcId="{7630072B-DE90-4D1A-81A6-46C056BCEA7C}" destId="{02CA7A19-5098-4768-B28E-043DA4806148}" srcOrd="0" destOrd="0" presId="urn:microsoft.com/office/officeart/2008/layout/AlternatingHexagons"/>
    <dgm:cxn modelId="{D0E19186-53EF-47B3-BCF9-BB500904292B}" type="presParOf" srcId="{02CA7A19-5098-4768-B28E-043DA4806148}" destId="{62B421EA-EC4F-405E-AD2B-6BB80217C0FD}" srcOrd="0" destOrd="0" presId="urn:microsoft.com/office/officeart/2008/layout/AlternatingHexagons"/>
    <dgm:cxn modelId="{296D6CB6-8983-4C52-A435-8305024789E0}" type="presParOf" srcId="{02CA7A19-5098-4768-B28E-043DA4806148}" destId="{6D6BEC34-285D-40B2-9D2A-3AC912BDCE8C}" srcOrd="1" destOrd="0" presId="urn:microsoft.com/office/officeart/2008/layout/AlternatingHexagons"/>
    <dgm:cxn modelId="{0AAE9EB6-E85E-4765-A058-962472EF7C93}" type="presParOf" srcId="{02CA7A19-5098-4768-B28E-043DA4806148}" destId="{52A364AA-8EA6-441B-82B3-148046220A0D}" srcOrd="2" destOrd="0" presId="urn:microsoft.com/office/officeart/2008/layout/AlternatingHexagons"/>
    <dgm:cxn modelId="{A98C427C-A5E4-4953-95A6-30E41F6B30BC}" type="presParOf" srcId="{02CA7A19-5098-4768-B28E-043DA4806148}" destId="{47C2E02B-9975-43D7-B254-5B058DAF0837}" srcOrd="3" destOrd="0" presId="urn:microsoft.com/office/officeart/2008/layout/AlternatingHexagons"/>
    <dgm:cxn modelId="{0A0543E6-E29D-4C7F-A407-40065C2F9085}" type="presParOf" srcId="{02CA7A19-5098-4768-B28E-043DA4806148}" destId="{65CE4B40-9B8A-4194-B363-71A0899962CA}" srcOrd="4" destOrd="0" presId="urn:microsoft.com/office/officeart/2008/layout/AlternatingHexagons"/>
    <dgm:cxn modelId="{96481111-D53C-425C-A131-ABDA7885B66A}" type="presParOf" srcId="{7630072B-DE90-4D1A-81A6-46C056BCEA7C}" destId="{E569BA19-5469-4673-975E-BACF311C789F}" srcOrd="1" destOrd="0" presId="urn:microsoft.com/office/officeart/2008/layout/AlternatingHexagons"/>
    <dgm:cxn modelId="{05CCDAB2-6580-41F9-A6A9-CEAA3F4B2B76}" type="presParOf" srcId="{7630072B-DE90-4D1A-81A6-46C056BCEA7C}" destId="{6EBCC361-CDB0-4FAB-8B0D-9088164C1C4B}" srcOrd="2" destOrd="0" presId="urn:microsoft.com/office/officeart/2008/layout/AlternatingHexagons"/>
    <dgm:cxn modelId="{76CEBC49-D901-43A6-A516-526C0DB7171E}" type="presParOf" srcId="{6EBCC361-CDB0-4FAB-8B0D-9088164C1C4B}" destId="{E0850B75-F31A-4134-AD9C-F93C14F74091}" srcOrd="0" destOrd="0" presId="urn:microsoft.com/office/officeart/2008/layout/AlternatingHexagons"/>
    <dgm:cxn modelId="{CE8D3015-7ABB-433A-A50F-DCA86D766992}" type="presParOf" srcId="{6EBCC361-CDB0-4FAB-8B0D-9088164C1C4B}" destId="{CA5ACE91-F745-4DF2-A882-4AED6A342846}" srcOrd="1" destOrd="0" presId="urn:microsoft.com/office/officeart/2008/layout/AlternatingHexagons"/>
    <dgm:cxn modelId="{A39E8BD8-AA8F-4F1C-A1DD-A507FD732D9D}" type="presParOf" srcId="{6EBCC361-CDB0-4FAB-8B0D-9088164C1C4B}" destId="{5B16E9EF-A980-4738-AF39-F12ADDCD5E37}" srcOrd="2" destOrd="0" presId="urn:microsoft.com/office/officeart/2008/layout/AlternatingHexagons"/>
    <dgm:cxn modelId="{13BAAEB5-C16A-4339-93FB-471AE858F902}" type="presParOf" srcId="{6EBCC361-CDB0-4FAB-8B0D-9088164C1C4B}" destId="{086EBF67-41B8-4C19-BE2F-3F2EA9E81B67}" srcOrd="3" destOrd="0" presId="urn:microsoft.com/office/officeart/2008/layout/AlternatingHexagons"/>
    <dgm:cxn modelId="{4B5AA5E4-F9D7-4845-92E3-755E915E6AF9}" type="presParOf" srcId="{6EBCC361-CDB0-4FAB-8B0D-9088164C1C4B}" destId="{B08B92B6-786B-46D4-8A18-1C73941082E7}" srcOrd="4" destOrd="0" presId="urn:microsoft.com/office/officeart/2008/layout/AlternatingHexagons"/>
    <dgm:cxn modelId="{0C39A147-5901-4F36-9FF7-644A170EF23E}" type="presParOf" srcId="{7630072B-DE90-4D1A-81A6-46C056BCEA7C}" destId="{ED159180-3C07-450A-9D23-5C2CE09DE7CA}" srcOrd="3" destOrd="0" presId="urn:microsoft.com/office/officeart/2008/layout/AlternatingHexagons"/>
    <dgm:cxn modelId="{48FC7978-2A9A-4DF1-984B-37ABC2322569}" type="presParOf" srcId="{7630072B-DE90-4D1A-81A6-46C056BCEA7C}" destId="{FAED5ED8-F2D0-4A58-A2B1-463AB94279C1}" srcOrd="4" destOrd="0" presId="urn:microsoft.com/office/officeart/2008/layout/AlternatingHexagons"/>
    <dgm:cxn modelId="{6323186A-B609-4BC4-AFC4-ADAB2C8B12C3}" type="presParOf" srcId="{FAED5ED8-F2D0-4A58-A2B1-463AB94279C1}" destId="{AEFF0BDF-FA98-41A3-9152-C26D4DAB730A}" srcOrd="0" destOrd="0" presId="urn:microsoft.com/office/officeart/2008/layout/AlternatingHexagons"/>
    <dgm:cxn modelId="{4C351096-F9DF-4E6A-AA86-5368F284E9EF}" type="presParOf" srcId="{FAED5ED8-F2D0-4A58-A2B1-463AB94279C1}" destId="{A04218E5-5E98-4B14-BDDB-B8FCC3317B9A}" srcOrd="1" destOrd="0" presId="urn:microsoft.com/office/officeart/2008/layout/AlternatingHexagons"/>
    <dgm:cxn modelId="{4D3DA18E-1A1E-45AC-9A01-BD055A9B57E1}" type="presParOf" srcId="{FAED5ED8-F2D0-4A58-A2B1-463AB94279C1}" destId="{1967013D-AD60-4255-98CA-CBBBF732DC0D}" srcOrd="2" destOrd="0" presId="urn:microsoft.com/office/officeart/2008/layout/AlternatingHexagons"/>
    <dgm:cxn modelId="{FF9C3384-65BF-4EA7-8B92-B3756D6023C9}" type="presParOf" srcId="{FAED5ED8-F2D0-4A58-A2B1-463AB94279C1}" destId="{5B5FBFB7-7B9B-425A-B79E-236A00A61550}" srcOrd="3" destOrd="0" presId="urn:microsoft.com/office/officeart/2008/layout/AlternatingHexagons"/>
    <dgm:cxn modelId="{A6C9BD1E-C3BF-4A5D-82FC-25F4F7B800C3}" type="presParOf" srcId="{FAED5ED8-F2D0-4A58-A2B1-463AB94279C1}" destId="{26FDAE60-E194-42D4-B3FA-884E0C221AA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C2763B-405D-4BE1-BD4B-E7AD6BC4BA60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45176C3-B675-4F9A-8D17-EAF90D014F1E}">
      <dgm:prSet phldrT="[Text]"/>
      <dgm:spPr/>
      <dgm:t>
        <a:bodyPr/>
        <a:lstStyle/>
        <a:p>
          <a:r>
            <a:rPr lang="es-MX" dirty="0" smtClean="0"/>
            <a:t>SE RECIBE LA SOLICITUD</a:t>
          </a:r>
          <a:endParaRPr lang="es-MX" dirty="0"/>
        </a:p>
      </dgm:t>
    </dgm:pt>
    <dgm:pt modelId="{F05FA381-DF8D-4C38-ABF0-03C74E821B69}" type="parTrans" cxnId="{5DC18773-D370-42B0-A62F-4097DB4654F8}">
      <dgm:prSet/>
      <dgm:spPr/>
      <dgm:t>
        <a:bodyPr/>
        <a:lstStyle/>
        <a:p>
          <a:endParaRPr lang="es-MX"/>
        </a:p>
      </dgm:t>
    </dgm:pt>
    <dgm:pt modelId="{E853AB1F-CC3A-4A23-8C81-9AA479478763}" type="sibTrans" cxnId="{5DC18773-D370-42B0-A62F-4097DB4654F8}">
      <dgm:prSet/>
      <dgm:spPr/>
      <dgm:t>
        <a:bodyPr/>
        <a:lstStyle/>
        <a:p>
          <a:endParaRPr lang="es-MX"/>
        </a:p>
      </dgm:t>
    </dgm:pt>
    <dgm:pt modelId="{936C10BA-8BA6-44EB-A250-1AE636D46923}">
      <dgm:prSet phldrT="[Text]"/>
      <dgm:spPr/>
      <dgm:t>
        <a:bodyPr/>
        <a:lstStyle/>
        <a:p>
          <a:r>
            <a:rPr lang="es-MX" dirty="0" smtClean="0"/>
            <a:t>LA UT LO TURNA A LA UNIDAD DE ENLACE QUE CORRESPONDA</a:t>
          </a:r>
          <a:endParaRPr lang="es-MX" dirty="0"/>
        </a:p>
      </dgm:t>
    </dgm:pt>
    <dgm:pt modelId="{20960345-52FD-44E2-A83B-F535F56E15C2}" type="parTrans" cxnId="{3ADA2F23-B46B-4CF5-8960-02D4C61AACBA}">
      <dgm:prSet/>
      <dgm:spPr/>
      <dgm:t>
        <a:bodyPr/>
        <a:lstStyle/>
        <a:p>
          <a:endParaRPr lang="es-MX"/>
        </a:p>
      </dgm:t>
    </dgm:pt>
    <dgm:pt modelId="{99C2D407-D676-466D-9B96-06FAAB210C18}" type="sibTrans" cxnId="{3ADA2F23-B46B-4CF5-8960-02D4C61AACBA}">
      <dgm:prSet/>
      <dgm:spPr/>
      <dgm:t>
        <a:bodyPr/>
        <a:lstStyle/>
        <a:p>
          <a:endParaRPr lang="es-MX"/>
        </a:p>
      </dgm:t>
    </dgm:pt>
    <dgm:pt modelId="{3E374C5F-3E7A-4B85-BF8A-53EF3D855EAE}">
      <dgm:prSet phldrT="[Text]"/>
      <dgm:spPr/>
      <dgm:t>
        <a:bodyPr/>
        <a:lstStyle/>
        <a:p>
          <a:r>
            <a:rPr lang="es-MX" dirty="0" smtClean="0"/>
            <a:t>LA UNIDAD DE ENLACE VERIFICA QUE NO SEA INFORMACIÓN</a:t>
          </a:r>
          <a:endParaRPr lang="es-MX" dirty="0"/>
        </a:p>
      </dgm:t>
    </dgm:pt>
    <dgm:pt modelId="{2AC8724E-D2DE-4C09-A7DA-91C8BC980135}" type="parTrans" cxnId="{6AA2ADF5-F3C1-45A6-A0E7-34846606F6F1}">
      <dgm:prSet/>
      <dgm:spPr/>
      <dgm:t>
        <a:bodyPr/>
        <a:lstStyle/>
        <a:p>
          <a:endParaRPr lang="es-MX"/>
        </a:p>
      </dgm:t>
    </dgm:pt>
    <dgm:pt modelId="{659B8159-3AE5-43F1-84BB-C9D383B20DCA}" type="sibTrans" cxnId="{6AA2ADF5-F3C1-45A6-A0E7-34846606F6F1}">
      <dgm:prSet/>
      <dgm:spPr/>
      <dgm:t>
        <a:bodyPr/>
        <a:lstStyle/>
        <a:p>
          <a:endParaRPr lang="es-MX"/>
        </a:p>
      </dgm:t>
    </dgm:pt>
    <dgm:pt modelId="{7A4BB03E-9F17-42B3-8C3D-D6AD092254CF}">
      <dgm:prSet phldrT="[Text]" custT="1"/>
      <dgm:spPr/>
      <dgm:t>
        <a:bodyPr/>
        <a:lstStyle/>
        <a:p>
          <a:r>
            <a:rPr lang="es-MX" sz="2400" dirty="0" smtClean="0"/>
            <a:t>RESERVADA          </a:t>
          </a:r>
          <a:r>
            <a:rPr lang="es-MX" sz="1500" dirty="0" smtClean="0"/>
            <a:t>               </a:t>
          </a:r>
          <a:endParaRPr lang="es-MX" sz="1500" dirty="0"/>
        </a:p>
      </dgm:t>
    </dgm:pt>
    <dgm:pt modelId="{824C29D5-7CFB-4890-A53D-34DB3D62F120}" type="parTrans" cxnId="{127D1A15-2D7F-43AC-8641-6E0CA0BA4912}">
      <dgm:prSet/>
      <dgm:spPr/>
      <dgm:t>
        <a:bodyPr/>
        <a:lstStyle/>
        <a:p>
          <a:endParaRPr lang="es-MX"/>
        </a:p>
      </dgm:t>
    </dgm:pt>
    <dgm:pt modelId="{557084BE-438B-41DC-A393-C37CEF322E5D}" type="sibTrans" cxnId="{127D1A15-2D7F-43AC-8641-6E0CA0BA4912}">
      <dgm:prSet/>
      <dgm:spPr/>
      <dgm:t>
        <a:bodyPr/>
        <a:lstStyle/>
        <a:p>
          <a:endParaRPr lang="es-MX"/>
        </a:p>
      </dgm:t>
    </dgm:pt>
    <dgm:pt modelId="{9EECEBB6-7258-4EB9-9A4F-0CD4541493E5}">
      <dgm:prSet phldrT="[Text]" custT="1"/>
      <dgm:spPr/>
      <dgm:t>
        <a:bodyPr/>
        <a:lstStyle/>
        <a:p>
          <a:r>
            <a:rPr lang="es-MX" sz="2000" dirty="0" smtClean="0"/>
            <a:t>CONFIDENCIAL</a:t>
          </a:r>
          <a:endParaRPr lang="es-MX" sz="2000" dirty="0"/>
        </a:p>
      </dgm:t>
    </dgm:pt>
    <dgm:pt modelId="{210C946E-0B6E-475B-9828-3CCC40FE736A}" type="parTrans" cxnId="{D277CD1D-B524-4579-874C-0B529BD521E6}">
      <dgm:prSet/>
      <dgm:spPr/>
      <dgm:t>
        <a:bodyPr/>
        <a:lstStyle/>
        <a:p>
          <a:endParaRPr lang="es-MX"/>
        </a:p>
      </dgm:t>
    </dgm:pt>
    <dgm:pt modelId="{EF62683E-F266-4B1C-81C3-70C7DE6F03B2}" type="sibTrans" cxnId="{D277CD1D-B524-4579-874C-0B529BD521E6}">
      <dgm:prSet/>
      <dgm:spPr/>
      <dgm:t>
        <a:bodyPr/>
        <a:lstStyle/>
        <a:p>
          <a:endParaRPr lang="es-MX"/>
        </a:p>
      </dgm:t>
    </dgm:pt>
    <dgm:pt modelId="{9CECF582-F5C1-4A8D-A715-652D50456EC3}">
      <dgm:prSet phldrT="[Text]"/>
      <dgm:spPr/>
      <dgm:t>
        <a:bodyPr/>
        <a:lstStyle/>
        <a:p>
          <a:r>
            <a:rPr lang="es-MX" dirty="0" smtClean="0"/>
            <a:t>LA UNIDAD DE ENLACE DEBERA CONTESTAR</a:t>
          </a:r>
          <a:endParaRPr lang="es-MX" dirty="0"/>
        </a:p>
      </dgm:t>
    </dgm:pt>
    <dgm:pt modelId="{412A71BB-319A-4707-BF47-47DDE31DF006}" type="parTrans" cxnId="{7AD7BD06-10B2-4F2D-B7C5-C6E37C1285B6}">
      <dgm:prSet/>
      <dgm:spPr/>
      <dgm:t>
        <a:bodyPr/>
        <a:lstStyle/>
        <a:p>
          <a:endParaRPr lang="es-MX"/>
        </a:p>
      </dgm:t>
    </dgm:pt>
    <dgm:pt modelId="{2754BF6B-F486-47D0-819E-C8575FFBD4A9}" type="sibTrans" cxnId="{7AD7BD06-10B2-4F2D-B7C5-C6E37C1285B6}">
      <dgm:prSet/>
      <dgm:spPr/>
      <dgm:t>
        <a:bodyPr/>
        <a:lstStyle/>
        <a:p>
          <a:endParaRPr lang="es-MX"/>
        </a:p>
      </dgm:t>
    </dgm:pt>
    <dgm:pt modelId="{85E3DE06-ED57-4F9B-BE41-094E6FA5C2F2}">
      <dgm:prSet phldrT="[Text]"/>
      <dgm:spPr/>
      <dgm:t>
        <a:bodyPr/>
        <a:lstStyle/>
        <a:p>
          <a:r>
            <a:rPr lang="es-MX" dirty="0" smtClean="0"/>
            <a:t>EN UN PLAZO MAXIMO 7 DÍAS	</a:t>
          </a:r>
          <a:endParaRPr lang="es-MX" dirty="0"/>
        </a:p>
      </dgm:t>
    </dgm:pt>
    <dgm:pt modelId="{76F96CDB-B8C3-41E5-AA4E-8FECC2FFFC93}" type="parTrans" cxnId="{82560EA4-64CF-4313-B354-7AE825208783}">
      <dgm:prSet/>
      <dgm:spPr/>
      <dgm:t>
        <a:bodyPr/>
        <a:lstStyle/>
        <a:p>
          <a:endParaRPr lang="es-MX"/>
        </a:p>
      </dgm:t>
    </dgm:pt>
    <dgm:pt modelId="{96E62501-BCA2-4024-A17B-D3C169F32649}" type="sibTrans" cxnId="{82560EA4-64CF-4313-B354-7AE825208783}">
      <dgm:prSet/>
      <dgm:spPr/>
      <dgm:t>
        <a:bodyPr/>
        <a:lstStyle/>
        <a:p>
          <a:endParaRPr lang="es-MX"/>
        </a:p>
      </dgm:t>
    </dgm:pt>
    <dgm:pt modelId="{48E68D5E-2EA4-4A15-8D82-9F1C7717B7EA}">
      <dgm:prSet phldrT="[Text]"/>
      <dgm:spPr/>
      <dgm:t>
        <a:bodyPr/>
        <a:lstStyle/>
        <a:p>
          <a:r>
            <a:rPr lang="es-MX" dirty="0" smtClean="0"/>
            <a:t>SALVO CASOS EXCEPCIONALES</a:t>
          </a:r>
          <a:endParaRPr lang="es-MX" dirty="0"/>
        </a:p>
      </dgm:t>
    </dgm:pt>
    <dgm:pt modelId="{23AC318A-9BDA-4A6B-902C-CDC3E207A303}" type="parTrans" cxnId="{228259C5-ED4D-4D10-9684-A7E5A7DF61E2}">
      <dgm:prSet/>
      <dgm:spPr/>
      <dgm:t>
        <a:bodyPr/>
        <a:lstStyle/>
        <a:p>
          <a:endParaRPr lang="es-MX"/>
        </a:p>
      </dgm:t>
    </dgm:pt>
    <dgm:pt modelId="{830B2BFB-01DE-4576-9521-584ECAD3A846}" type="sibTrans" cxnId="{228259C5-ED4D-4D10-9684-A7E5A7DF61E2}">
      <dgm:prSet/>
      <dgm:spPr/>
      <dgm:t>
        <a:bodyPr/>
        <a:lstStyle/>
        <a:p>
          <a:endParaRPr lang="es-MX"/>
        </a:p>
      </dgm:t>
    </dgm:pt>
    <dgm:pt modelId="{E6EFD294-6053-4FB1-8CF0-85FEB3330CB6}" type="pres">
      <dgm:prSet presAssocID="{71C2763B-405D-4BE1-BD4B-E7AD6BC4BA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3EE5F89-6FAA-4924-A49C-531790C8B556}" type="pres">
      <dgm:prSet presAssocID="{9CECF582-F5C1-4A8D-A715-652D50456EC3}" presName="boxAndChildren" presStyleCnt="0"/>
      <dgm:spPr/>
      <dgm:t>
        <a:bodyPr/>
        <a:lstStyle/>
        <a:p>
          <a:endParaRPr lang="es-MX"/>
        </a:p>
      </dgm:t>
    </dgm:pt>
    <dgm:pt modelId="{DA5BDE78-9838-42E0-9FC6-08F007606860}" type="pres">
      <dgm:prSet presAssocID="{9CECF582-F5C1-4A8D-A715-652D50456EC3}" presName="parentTextBox" presStyleLbl="node1" presStyleIdx="0" presStyleCnt="3"/>
      <dgm:spPr/>
      <dgm:t>
        <a:bodyPr/>
        <a:lstStyle/>
        <a:p>
          <a:endParaRPr lang="es-MX"/>
        </a:p>
      </dgm:t>
    </dgm:pt>
    <dgm:pt modelId="{DDFCE316-BA3D-45FF-8A9A-48690FF63F63}" type="pres">
      <dgm:prSet presAssocID="{9CECF582-F5C1-4A8D-A715-652D50456EC3}" presName="entireBox" presStyleLbl="node1" presStyleIdx="0" presStyleCnt="3"/>
      <dgm:spPr/>
      <dgm:t>
        <a:bodyPr/>
        <a:lstStyle/>
        <a:p>
          <a:endParaRPr lang="es-MX"/>
        </a:p>
      </dgm:t>
    </dgm:pt>
    <dgm:pt modelId="{D07F0CAF-7432-493F-9670-3D8431CAA163}" type="pres">
      <dgm:prSet presAssocID="{9CECF582-F5C1-4A8D-A715-652D50456EC3}" presName="descendantBox" presStyleCnt="0"/>
      <dgm:spPr/>
      <dgm:t>
        <a:bodyPr/>
        <a:lstStyle/>
        <a:p>
          <a:endParaRPr lang="es-MX"/>
        </a:p>
      </dgm:t>
    </dgm:pt>
    <dgm:pt modelId="{FE0037F8-BD61-4E1E-A95F-29DAE862C9F6}" type="pres">
      <dgm:prSet presAssocID="{85E3DE06-ED57-4F9B-BE41-094E6FA5C2F2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F39D3B-55C8-42A3-8817-1303B0930E6F}" type="pres">
      <dgm:prSet presAssocID="{48E68D5E-2EA4-4A15-8D82-9F1C7717B7EA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0D2304-CA93-40D5-B2DE-5573F056E376}" type="pres">
      <dgm:prSet presAssocID="{659B8159-3AE5-43F1-84BB-C9D383B20DCA}" presName="sp" presStyleCnt="0"/>
      <dgm:spPr/>
      <dgm:t>
        <a:bodyPr/>
        <a:lstStyle/>
        <a:p>
          <a:endParaRPr lang="es-MX"/>
        </a:p>
      </dgm:t>
    </dgm:pt>
    <dgm:pt modelId="{C7FD8DFA-E7AB-41E3-AD47-FFF88F4E75D2}" type="pres">
      <dgm:prSet presAssocID="{3E374C5F-3E7A-4B85-BF8A-53EF3D855EAE}" presName="arrowAndChildren" presStyleCnt="0"/>
      <dgm:spPr/>
      <dgm:t>
        <a:bodyPr/>
        <a:lstStyle/>
        <a:p>
          <a:endParaRPr lang="es-MX"/>
        </a:p>
      </dgm:t>
    </dgm:pt>
    <dgm:pt modelId="{4BAEB9FE-4DE1-4EE7-8A0C-C22D08711872}" type="pres">
      <dgm:prSet presAssocID="{3E374C5F-3E7A-4B85-BF8A-53EF3D855EAE}" presName="parentTextArrow" presStyleLbl="node1" presStyleIdx="0" presStyleCnt="3"/>
      <dgm:spPr/>
      <dgm:t>
        <a:bodyPr/>
        <a:lstStyle/>
        <a:p>
          <a:endParaRPr lang="es-MX"/>
        </a:p>
      </dgm:t>
    </dgm:pt>
    <dgm:pt modelId="{70F18CCE-E5A7-4665-8AD1-3C7842FA7912}" type="pres">
      <dgm:prSet presAssocID="{3E374C5F-3E7A-4B85-BF8A-53EF3D855EAE}" presName="arrow" presStyleLbl="node1" presStyleIdx="1" presStyleCnt="3"/>
      <dgm:spPr/>
      <dgm:t>
        <a:bodyPr/>
        <a:lstStyle/>
        <a:p>
          <a:endParaRPr lang="es-MX"/>
        </a:p>
      </dgm:t>
    </dgm:pt>
    <dgm:pt modelId="{D4ECF226-0FF3-427C-A260-4272FC2AB448}" type="pres">
      <dgm:prSet presAssocID="{3E374C5F-3E7A-4B85-BF8A-53EF3D855EAE}" presName="descendantArrow" presStyleCnt="0"/>
      <dgm:spPr/>
      <dgm:t>
        <a:bodyPr/>
        <a:lstStyle/>
        <a:p>
          <a:endParaRPr lang="es-MX"/>
        </a:p>
      </dgm:t>
    </dgm:pt>
    <dgm:pt modelId="{3603519C-B4F5-449D-97CD-DF48D8014B36}" type="pres">
      <dgm:prSet presAssocID="{7A4BB03E-9F17-42B3-8C3D-D6AD092254CF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7BCDE4-8612-450B-9415-18A4DC433F14}" type="pres">
      <dgm:prSet presAssocID="{9EECEBB6-7258-4EB9-9A4F-0CD4541493E5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4659E8-6A97-4E85-855F-F1CFBDAEE79F}" type="pres">
      <dgm:prSet presAssocID="{E853AB1F-CC3A-4A23-8C81-9AA479478763}" presName="sp" presStyleCnt="0"/>
      <dgm:spPr/>
      <dgm:t>
        <a:bodyPr/>
        <a:lstStyle/>
        <a:p>
          <a:endParaRPr lang="es-MX"/>
        </a:p>
      </dgm:t>
    </dgm:pt>
    <dgm:pt modelId="{00C3FAF8-4ED3-4653-A799-AE8EA575E537}" type="pres">
      <dgm:prSet presAssocID="{345176C3-B675-4F9A-8D17-EAF90D014F1E}" presName="arrowAndChildren" presStyleCnt="0"/>
      <dgm:spPr/>
      <dgm:t>
        <a:bodyPr/>
        <a:lstStyle/>
        <a:p>
          <a:endParaRPr lang="es-MX"/>
        </a:p>
      </dgm:t>
    </dgm:pt>
    <dgm:pt modelId="{55D63B9D-54D3-4C76-ADF9-E2ACFA63803A}" type="pres">
      <dgm:prSet presAssocID="{345176C3-B675-4F9A-8D17-EAF90D014F1E}" presName="parentTextArrow" presStyleLbl="node1" presStyleIdx="1" presStyleCnt="3"/>
      <dgm:spPr/>
      <dgm:t>
        <a:bodyPr/>
        <a:lstStyle/>
        <a:p>
          <a:endParaRPr lang="es-MX"/>
        </a:p>
      </dgm:t>
    </dgm:pt>
    <dgm:pt modelId="{15036C69-9CFC-4F03-A666-4DB96733832F}" type="pres">
      <dgm:prSet presAssocID="{345176C3-B675-4F9A-8D17-EAF90D014F1E}" presName="arrow" presStyleLbl="node1" presStyleIdx="2" presStyleCnt="3" custLinFactNeighborX="837" custLinFactNeighborY="-830"/>
      <dgm:spPr/>
      <dgm:t>
        <a:bodyPr/>
        <a:lstStyle/>
        <a:p>
          <a:endParaRPr lang="es-MX"/>
        </a:p>
      </dgm:t>
    </dgm:pt>
    <dgm:pt modelId="{2D88AB1E-C64D-4DB3-8150-5543D8A59C9C}" type="pres">
      <dgm:prSet presAssocID="{345176C3-B675-4F9A-8D17-EAF90D014F1E}" presName="descendantArrow" presStyleCnt="0"/>
      <dgm:spPr/>
      <dgm:t>
        <a:bodyPr/>
        <a:lstStyle/>
        <a:p>
          <a:endParaRPr lang="es-MX"/>
        </a:p>
      </dgm:t>
    </dgm:pt>
    <dgm:pt modelId="{E9E60387-8427-4BC9-9CCF-12294804CE09}" type="pres">
      <dgm:prSet presAssocID="{936C10BA-8BA6-44EB-A250-1AE636D46923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AA2ADF5-F3C1-45A6-A0E7-34846606F6F1}" srcId="{71C2763B-405D-4BE1-BD4B-E7AD6BC4BA60}" destId="{3E374C5F-3E7A-4B85-BF8A-53EF3D855EAE}" srcOrd="1" destOrd="0" parTransId="{2AC8724E-D2DE-4C09-A7DA-91C8BC980135}" sibTransId="{659B8159-3AE5-43F1-84BB-C9D383B20DCA}"/>
    <dgm:cxn modelId="{5DC18773-D370-42B0-A62F-4097DB4654F8}" srcId="{71C2763B-405D-4BE1-BD4B-E7AD6BC4BA60}" destId="{345176C3-B675-4F9A-8D17-EAF90D014F1E}" srcOrd="0" destOrd="0" parTransId="{F05FA381-DF8D-4C38-ABF0-03C74E821B69}" sibTransId="{E853AB1F-CC3A-4A23-8C81-9AA479478763}"/>
    <dgm:cxn modelId="{DC7A6896-920D-4DD2-A1DD-86F0F020EB92}" type="presOf" srcId="{7A4BB03E-9F17-42B3-8C3D-D6AD092254CF}" destId="{3603519C-B4F5-449D-97CD-DF48D8014B36}" srcOrd="0" destOrd="0" presId="urn:microsoft.com/office/officeart/2005/8/layout/process4"/>
    <dgm:cxn modelId="{3ADA2F23-B46B-4CF5-8960-02D4C61AACBA}" srcId="{345176C3-B675-4F9A-8D17-EAF90D014F1E}" destId="{936C10BA-8BA6-44EB-A250-1AE636D46923}" srcOrd="0" destOrd="0" parTransId="{20960345-52FD-44E2-A83B-F535F56E15C2}" sibTransId="{99C2D407-D676-466D-9B96-06FAAB210C18}"/>
    <dgm:cxn modelId="{D277CD1D-B524-4579-874C-0B529BD521E6}" srcId="{3E374C5F-3E7A-4B85-BF8A-53EF3D855EAE}" destId="{9EECEBB6-7258-4EB9-9A4F-0CD4541493E5}" srcOrd="1" destOrd="0" parTransId="{210C946E-0B6E-475B-9828-3CCC40FE736A}" sibTransId="{EF62683E-F266-4B1C-81C3-70C7DE6F03B2}"/>
    <dgm:cxn modelId="{228259C5-ED4D-4D10-9684-A7E5A7DF61E2}" srcId="{9CECF582-F5C1-4A8D-A715-652D50456EC3}" destId="{48E68D5E-2EA4-4A15-8D82-9F1C7717B7EA}" srcOrd="1" destOrd="0" parTransId="{23AC318A-9BDA-4A6B-902C-CDC3E207A303}" sibTransId="{830B2BFB-01DE-4576-9521-584ECAD3A846}"/>
    <dgm:cxn modelId="{70AFD825-1173-4E56-B9FB-D357CBA2A96B}" type="presOf" srcId="{9CECF582-F5C1-4A8D-A715-652D50456EC3}" destId="{DDFCE316-BA3D-45FF-8A9A-48690FF63F63}" srcOrd="1" destOrd="0" presId="urn:microsoft.com/office/officeart/2005/8/layout/process4"/>
    <dgm:cxn modelId="{D5A631FB-6DD8-4B82-A215-AAFD3153595F}" type="presOf" srcId="{345176C3-B675-4F9A-8D17-EAF90D014F1E}" destId="{15036C69-9CFC-4F03-A666-4DB96733832F}" srcOrd="1" destOrd="0" presId="urn:microsoft.com/office/officeart/2005/8/layout/process4"/>
    <dgm:cxn modelId="{83126780-EE7F-4164-9962-CE9ECB8697B1}" type="presOf" srcId="{85E3DE06-ED57-4F9B-BE41-094E6FA5C2F2}" destId="{FE0037F8-BD61-4E1E-A95F-29DAE862C9F6}" srcOrd="0" destOrd="0" presId="urn:microsoft.com/office/officeart/2005/8/layout/process4"/>
    <dgm:cxn modelId="{F115F7A7-68D6-4FA0-876D-3DAD14960BB2}" type="presOf" srcId="{345176C3-B675-4F9A-8D17-EAF90D014F1E}" destId="{55D63B9D-54D3-4C76-ADF9-E2ACFA63803A}" srcOrd="0" destOrd="0" presId="urn:microsoft.com/office/officeart/2005/8/layout/process4"/>
    <dgm:cxn modelId="{D6B57EE6-4CBD-4664-AC1B-E1EF8883F4E5}" type="presOf" srcId="{71C2763B-405D-4BE1-BD4B-E7AD6BC4BA60}" destId="{E6EFD294-6053-4FB1-8CF0-85FEB3330CB6}" srcOrd="0" destOrd="0" presId="urn:microsoft.com/office/officeart/2005/8/layout/process4"/>
    <dgm:cxn modelId="{89F4E4D4-2D6C-4471-AFCE-E519E5ACA925}" type="presOf" srcId="{48E68D5E-2EA4-4A15-8D82-9F1C7717B7EA}" destId="{36F39D3B-55C8-42A3-8817-1303B0930E6F}" srcOrd="0" destOrd="0" presId="urn:microsoft.com/office/officeart/2005/8/layout/process4"/>
    <dgm:cxn modelId="{127D1A15-2D7F-43AC-8641-6E0CA0BA4912}" srcId="{3E374C5F-3E7A-4B85-BF8A-53EF3D855EAE}" destId="{7A4BB03E-9F17-42B3-8C3D-D6AD092254CF}" srcOrd="0" destOrd="0" parTransId="{824C29D5-7CFB-4890-A53D-34DB3D62F120}" sibTransId="{557084BE-438B-41DC-A393-C37CEF322E5D}"/>
    <dgm:cxn modelId="{931783D2-D2AE-401F-80C5-2DFB20D743F0}" type="presOf" srcId="{3E374C5F-3E7A-4B85-BF8A-53EF3D855EAE}" destId="{4BAEB9FE-4DE1-4EE7-8A0C-C22D08711872}" srcOrd="0" destOrd="0" presId="urn:microsoft.com/office/officeart/2005/8/layout/process4"/>
    <dgm:cxn modelId="{7AD7BD06-10B2-4F2D-B7C5-C6E37C1285B6}" srcId="{71C2763B-405D-4BE1-BD4B-E7AD6BC4BA60}" destId="{9CECF582-F5C1-4A8D-A715-652D50456EC3}" srcOrd="2" destOrd="0" parTransId="{412A71BB-319A-4707-BF47-47DDE31DF006}" sibTransId="{2754BF6B-F486-47D0-819E-C8575FFBD4A9}"/>
    <dgm:cxn modelId="{11E8B1C2-AEC1-41DF-8C59-2C0D21C558F1}" type="presOf" srcId="{9EECEBB6-7258-4EB9-9A4F-0CD4541493E5}" destId="{E97BCDE4-8612-450B-9415-18A4DC433F14}" srcOrd="0" destOrd="0" presId="urn:microsoft.com/office/officeart/2005/8/layout/process4"/>
    <dgm:cxn modelId="{32E143B9-3CC1-40F9-B1D0-E3F10EB17976}" type="presOf" srcId="{3E374C5F-3E7A-4B85-BF8A-53EF3D855EAE}" destId="{70F18CCE-E5A7-4665-8AD1-3C7842FA7912}" srcOrd="1" destOrd="0" presId="urn:microsoft.com/office/officeart/2005/8/layout/process4"/>
    <dgm:cxn modelId="{C638F57A-15D9-461A-8E03-A921F2618D16}" type="presOf" srcId="{936C10BA-8BA6-44EB-A250-1AE636D46923}" destId="{E9E60387-8427-4BC9-9CCF-12294804CE09}" srcOrd="0" destOrd="0" presId="urn:microsoft.com/office/officeart/2005/8/layout/process4"/>
    <dgm:cxn modelId="{0EB856BA-78B4-431E-8C39-232FFE49B995}" type="presOf" srcId="{9CECF582-F5C1-4A8D-A715-652D50456EC3}" destId="{DA5BDE78-9838-42E0-9FC6-08F007606860}" srcOrd="0" destOrd="0" presId="urn:microsoft.com/office/officeart/2005/8/layout/process4"/>
    <dgm:cxn modelId="{82560EA4-64CF-4313-B354-7AE825208783}" srcId="{9CECF582-F5C1-4A8D-A715-652D50456EC3}" destId="{85E3DE06-ED57-4F9B-BE41-094E6FA5C2F2}" srcOrd="0" destOrd="0" parTransId="{76F96CDB-B8C3-41E5-AA4E-8FECC2FFFC93}" sibTransId="{96E62501-BCA2-4024-A17B-D3C169F32649}"/>
    <dgm:cxn modelId="{62C1964E-B9F8-417D-ADB2-D62C7D8989BD}" type="presParOf" srcId="{E6EFD294-6053-4FB1-8CF0-85FEB3330CB6}" destId="{D3EE5F89-6FAA-4924-A49C-531790C8B556}" srcOrd="0" destOrd="0" presId="urn:microsoft.com/office/officeart/2005/8/layout/process4"/>
    <dgm:cxn modelId="{06CFD242-9929-411D-B7DA-74A6013B1679}" type="presParOf" srcId="{D3EE5F89-6FAA-4924-A49C-531790C8B556}" destId="{DA5BDE78-9838-42E0-9FC6-08F007606860}" srcOrd="0" destOrd="0" presId="urn:microsoft.com/office/officeart/2005/8/layout/process4"/>
    <dgm:cxn modelId="{514879F7-0778-45D9-B16B-2ACA204446A4}" type="presParOf" srcId="{D3EE5F89-6FAA-4924-A49C-531790C8B556}" destId="{DDFCE316-BA3D-45FF-8A9A-48690FF63F63}" srcOrd="1" destOrd="0" presId="urn:microsoft.com/office/officeart/2005/8/layout/process4"/>
    <dgm:cxn modelId="{07C6554D-1AE8-4B7E-B363-E24E7C4AEA16}" type="presParOf" srcId="{D3EE5F89-6FAA-4924-A49C-531790C8B556}" destId="{D07F0CAF-7432-493F-9670-3D8431CAA163}" srcOrd="2" destOrd="0" presId="urn:microsoft.com/office/officeart/2005/8/layout/process4"/>
    <dgm:cxn modelId="{FFA2A4A2-EC20-4F27-AF5D-E7E8958B8FC9}" type="presParOf" srcId="{D07F0CAF-7432-493F-9670-3D8431CAA163}" destId="{FE0037F8-BD61-4E1E-A95F-29DAE862C9F6}" srcOrd="0" destOrd="0" presId="urn:microsoft.com/office/officeart/2005/8/layout/process4"/>
    <dgm:cxn modelId="{E2EC6C32-55C2-4B67-B2B1-AD8D6AB89EFA}" type="presParOf" srcId="{D07F0CAF-7432-493F-9670-3D8431CAA163}" destId="{36F39D3B-55C8-42A3-8817-1303B0930E6F}" srcOrd="1" destOrd="0" presId="urn:microsoft.com/office/officeart/2005/8/layout/process4"/>
    <dgm:cxn modelId="{FC5EC97E-A150-4648-8165-A7F2F201393B}" type="presParOf" srcId="{E6EFD294-6053-4FB1-8CF0-85FEB3330CB6}" destId="{4A0D2304-CA93-40D5-B2DE-5573F056E376}" srcOrd="1" destOrd="0" presId="urn:microsoft.com/office/officeart/2005/8/layout/process4"/>
    <dgm:cxn modelId="{C6599F19-6350-4E5E-BBA5-738DCF521A3C}" type="presParOf" srcId="{E6EFD294-6053-4FB1-8CF0-85FEB3330CB6}" destId="{C7FD8DFA-E7AB-41E3-AD47-FFF88F4E75D2}" srcOrd="2" destOrd="0" presId="urn:microsoft.com/office/officeart/2005/8/layout/process4"/>
    <dgm:cxn modelId="{8C6BEAF2-32D0-4A25-9A07-7E9DD4A49244}" type="presParOf" srcId="{C7FD8DFA-E7AB-41E3-AD47-FFF88F4E75D2}" destId="{4BAEB9FE-4DE1-4EE7-8A0C-C22D08711872}" srcOrd="0" destOrd="0" presId="urn:microsoft.com/office/officeart/2005/8/layout/process4"/>
    <dgm:cxn modelId="{37557D1D-8E22-4172-B078-967BE6FC4CBE}" type="presParOf" srcId="{C7FD8DFA-E7AB-41E3-AD47-FFF88F4E75D2}" destId="{70F18CCE-E5A7-4665-8AD1-3C7842FA7912}" srcOrd="1" destOrd="0" presId="urn:microsoft.com/office/officeart/2005/8/layout/process4"/>
    <dgm:cxn modelId="{91DF01D9-0FAB-402E-899B-C70644B467DE}" type="presParOf" srcId="{C7FD8DFA-E7AB-41E3-AD47-FFF88F4E75D2}" destId="{D4ECF226-0FF3-427C-A260-4272FC2AB448}" srcOrd="2" destOrd="0" presId="urn:microsoft.com/office/officeart/2005/8/layout/process4"/>
    <dgm:cxn modelId="{07E0982F-87B2-4EF1-952D-E1828FD4331F}" type="presParOf" srcId="{D4ECF226-0FF3-427C-A260-4272FC2AB448}" destId="{3603519C-B4F5-449D-97CD-DF48D8014B36}" srcOrd="0" destOrd="0" presId="urn:microsoft.com/office/officeart/2005/8/layout/process4"/>
    <dgm:cxn modelId="{F7DC8B4A-AA4B-49B0-8434-C7C45A843131}" type="presParOf" srcId="{D4ECF226-0FF3-427C-A260-4272FC2AB448}" destId="{E97BCDE4-8612-450B-9415-18A4DC433F14}" srcOrd="1" destOrd="0" presId="urn:microsoft.com/office/officeart/2005/8/layout/process4"/>
    <dgm:cxn modelId="{9C38D3C1-02A4-46AD-B578-6C7E135FEBEC}" type="presParOf" srcId="{E6EFD294-6053-4FB1-8CF0-85FEB3330CB6}" destId="{B04659E8-6A97-4E85-855F-F1CFBDAEE79F}" srcOrd="3" destOrd="0" presId="urn:microsoft.com/office/officeart/2005/8/layout/process4"/>
    <dgm:cxn modelId="{4B50F03F-66DA-4116-A673-6E7ECBE16B67}" type="presParOf" srcId="{E6EFD294-6053-4FB1-8CF0-85FEB3330CB6}" destId="{00C3FAF8-4ED3-4653-A799-AE8EA575E537}" srcOrd="4" destOrd="0" presId="urn:microsoft.com/office/officeart/2005/8/layout/process4"/>
    <dgm:cxn modelId="{3A94883B-994A-4ACB-8F54-AA82A04798DF}" type="presParOf" srcId="{00C3FAF8-4ED3-4653-A799-AE8EA575E537}" destId="{55D63B9D-54D3-4C76-ADF9-E2ACFA63803A}" srcOrd="0" destOrd="0" presId="urn:microsoft.com/office/officeart/2005/8/layout/process4"/>
    <dgm:cxn modelId="{C2DD6F75-E57B-4FB5-9FFF-C25F629217C1}" type="presParOf" srcId="{00C3FAF8-4ED3-4653-A799-AE8EA575E537}" destId="{15036C69-9CFC-4F03-A666-4DB96733832F}" srcOrd="1" destOrd="0" presId="urn:microsoft.com/office/officeart/2005/8/layout/process4"/>
    <dgm:cxn modelId="{875B1344-229E-4C5A-BBFD-A9B569737728}" type="presParOf" srcId="{00C3FAF8-4ED3-4653-A799-AE8EA575E537}" destId="{2D88AB1E-C64D-4DB3-8150-5543D8A59C9C}" srcOrd="2" destOrd="0" presId="urn:microsoft.com/office/officeart/2005/8/layout/process4"/>
    <dgm:cxn modelId="{DE4ACDB7-A377-499C-8394-66C938901E58}" type="presParOf" srcId="{2D88AB1E-C64D-4DB3-8150-5543D8A59C9C}" destId="{E9E60387-8427-4BC9-9CCF-12294804CE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5028E0-644A-4EEA-89C4-239DF158789A}" type="doc">
      <dgm:prSet loTypeId="urn:microsoft.com/office/officeart/2005/8/layout/hList9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973CAA8-D517-4E71-813B-AED035240418}">
      <dgm:prSet phldrT="[Text]" custT="1"/>
      <dgm:spPr/>
      <dgm:t>
        <a:bodyPr/>
        <a:lstStyle/>
        <a:p>
          <a:r>
            <a:rPr lang="es-MX" sz="1200" dirty="0" smtClean="0"/>
            <a:t>INFORMACION RESERVADA</a:t>
          </a:r>
          <a:endParaRPr lang="es-MX" sz="1200" dirty="0"/>
        </a:p>
      </dgm:t>
    </dgm:pt>
    <dgm:pt modelId="{BD901891-22AF-4100-AE54-F7B38E745E59}" type="parTrans" cxnId="{DFEB8685-6892-4073-B70E-2910F1F32C44}">
      <dgm:prSet/>
      <dgm:spPr/>
      <dgm:t>
        <a:bodyPr/>
        <a:lstStyle/>
        <a:p>
          <a:endParaRPr lang="es-MX"/>
        </a:p>
      </dgm:t>
    </dgm:pt>
    <dgm:pt modelId="{C3AC8F13-E65D-4BA3-80DD-BCA46118D688}" type="sibTrans" cxnId="{DFEB8685-6892-4073-B70E-2910F1F32C44}">
      <dgm:prSet/>
      <dgm:spPr/>
      <dgm:t>
        <a:bodyPr/>
        <a:lstStyle/>
        <a:p>
          <a:endParaRPr lang="es-MX"/>
        </a:p>
      </dgm:t>
    </dgm:pt>
    <dgm:pt modelId="{D0D09F77-4946-44E2-967C-364E33156A9E}">
      <dgm:prSet phldrT="[Text]"/>
      <dgm:spPr/>
      <dgm:t>
        <a:bodyPr/>
        <a:lstStyle/>
        <a:p>
          <a:r>
            <a:rPr lang="es-MX" dirty="0" smtClean="0"/>
            <a:t>INFORMACIÓN CONFIDENCIAL</a:t>
          </a:r>
          <a:endParaRPr lang="es-MX" dirty="0"/>
        </a:p>
      </dgm:t>
    </dgm:pt>
    <dgm:pt modelId="{31140F3D-0D0D-4A40-BF56-91F129837A04}" type="parTrans" cxnId="{0E60A158-A5BA-4FE7-A744-87EFF6902410}">
      <dgm:prSet/>
      <dgm:spPr/>
      <dgm:t>
        <a:bodyPr/>
        <a:lstStyle/>
        <a:p>
          <a:endParaRPr lang="es-MX"/>
        </a:p>
      </dgm:t>
    </dgm:pt>
    <dgm:pt modelId="{022556A8-523D-488E-AE83-1244D8CB716E}" type="sibTrans" cxnId="{0E60A158-A5BA-4FE7-A744-87EFF6902410}">
      <dgm:prSet/>
      <dgm:spPr/>
      <dgm:t>
        <a:bodyPr/>
        <a:lstStyle/>
        <a:p>
          <a:endParaRPr lang="es-MX"/>
        </a:p>
      </dgm:t>
    </dgm:pt>
    <dgm:pt modelId="{6B415C56-059A-4D52-AF30-22B4AC3138E8}" type="pres">
      <dgm:prSet presAssocID="{4F5028E0-644A-4EEA-89C4-239DF158789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7D08C07-CF04-4E9A-957B-E9F9F954EDEC}" type="pres">
      <dgm:prSet presAssocID="{C973CAA8-D517-4E71-813B-AED035240418}" presName="posSpace" presStyleCnt="0"/>
      <dgm:spPr/>
    </dgm:pt>
    <dgm:pt modelId="{D4AEAE0D-AAA3-4007-9D4F-6DF5CC252DF7}" type="pres">
      <dgm:prSet presAssocID="{C973CAA8-D517-4E71-813B-AED035240418}" presName="vertFlow" presStyleCnt="0"/>
      <dgm:spPr/>
    </dgm:pt>
    <dgm:pt modelId="{245E7840-6B60-418C-A935-6FB57312B176}" type="pres">
      <dgm:prSet presAssocID="{C973CAA8-D517-4E71-813B-AED035240418}" presName="topSpace" presStyleCnt="0"/>
      <dgm:spPr/>
    </dgm:pt>
    <dgm:pt modelId="{D0A3C64A-122C-44F1-88DB-46FE821A9B12}" type="pres">
      <dgm:prSet presAssocID="{C973CAA8-D517-4E71-813B-AED035240418}" presName="firstComp" presStyleCnt="0"/>
      <dgm:spPr/>
    </dgm:pt>
    <dgm:pt modelId="{7E4644B5-27A2-4CB8-9290-3561EF9A7D36}" type="pres">
      <dgm:prSet presAssocID="{C973CAA8-D517-4E71-813B-AED035240418}" presName="firstChild" presStyleLbl="bgAccFollowNode1" presStyleIdx="0" presStyleCnt="2" custScaleX="82624" custScaleY="98312" custLinFactNeighborX="-13321" custLinFactNeighborY="11063"/>
      <dgm:spPr/>
    </dgm:pt>
    <dgm:pt modelId="{7A8F08BC-0A6B-42C8-A331-70A934BFE760}" type="pres">
      <dgm:prSet presAssocID="{C973CAA8-D517-4E71-813B-AED035240418}" presName="firstChildTx" presStyleLbl="bgAccFollowNode1" presStyleIdx="0" presStyleCnt="2">
        <dgm:presLayoutVars>
          <dgm:bulletEnabled val="1"/>
        </dgm:presLayoutVars>
      </dgm:prSet>
      <dgm:spPr/>
    </dgm:pt>
    <dgm:pt modelId="{F72EF25C-1383-4000-8772-03AF84F0CEF4}" type="pres">
      <dgm:prSet presAssocID="{C973CAA8-D517-4E71-813B-AED035240418}" presName="negSpace" presStyleCnt="0"/>
      <dgm:spPr/>
    </dgm:pt>
    <dgm:pt modelId="{3B289ABE-D52D-4F1F-AF09-DC51D021F99E}" type="pres">
      <dgm:prSet presAssocID="{C973CAA8-D517-4E71-813B-AED035240418}" presName="circle" presStyleLbl="node1" presStyleIdx="0" presStyleCnt="2" custScaleX="79287" custScaleY="72374" custLinFactNeighborX="2860" custLinFactNeighborY="50737"/>
      <dgm:spPr/>
      <dgm:t>
        <a:bodyPr/>
        <a:lstStyle/>
        <a:p>
          <a:endParaRPr lang="es-MX"/>
        </a:p>
      </dgm:t>
    </dgm:pt>
    <dgm:pt modelId="{9E96E2FD-7B3C-411C-BC62-926A4AE2251D}" type="pres">
      <dgm:prSet presAssocID="{C3AC8F13-E65D-4BA3-80DD-BCA46118D688}" presName="transSpace" presStyleCnt="0"/>
      <dgm:spPr/>
    </dgm:pt>
    <dgm:pt modelId="{AB168CA4-BCF6-4D7D-B25E-C6E687A7F331}" type="pres">
      <dgm:prSet presAssocID="{D0D09F77-4946-44E2-967C-364E33156A9E}" presName="posSpace" presStyleCnt="0"/>
      <dgm:spPr/>
    </dgm:pt>
    <dgm:pt modelId="{0E33B34A-0200-4150-8141-958897F8F254}" type="pres">
      <dgm:prSet presAssocID="{D0D09F77-4946-44E2-967C-364E33156A9E}" presName="vertFlow" presStyleCnt="0"/>
      <dgm:spPr/>
    </dgm:pt>
    <dgm:pt modelId="{CBE9FDCB-29AB-4B4A-A8DE-FF5FFEA7FF1F}" type="pres">
      <dgm:prSet presAssocID="{D0D09F77-4946-44E2-967C-364E33156A9E}" presName="topSpace" presStyleCnt="0"/>
      <dgm:spPr/>
    </dgm:pt>
    <dgm:pt modelId="{4ECE11E4-840B-4349-9391-9EABCEF50577}" type="pres">
      <dgm:prSet presAssocID="{D0D09F77-4946-44E2-967C-364E33156A9E}" presName="firstComp" presStyleCnt="0"/>
      <dgm:spPr/>
    </dgm:pt>
    <dgm:pt modelId="{C169198F-3E67-4DBC-8158-E6D7F4051473}" type="pres">
      <dgm:prSet presAssocID="{D0D09F77-4946-44E2-967C-364E33156A9E}" presName="firstChild" presStyleLbl="bgAccFollowNode1" presStyleIdx="1" presStyleCnt="2" custScaleX="76583" custScaleY="112642" custLinFactNeighborX="-3520" custLinFactNeighborY="113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09FBBF-0A59-489D-A4B3-19890537EA7E}" type="pres">
      <dgm:prSet presAssocID="{D0D09F77-4946-44E2-967C-364E33156A9E}" presName="firstChildTx" presStyleLbl="bgAccFollowNode1" presStyleIdx="1" presStyleCnt="2">
        <dgm:presLayoutVars>
          <dgm:bulletEnabled val="1"/>
        </dgm:presLayoutVars>
      </dgm:prSet>
      <dgm:spPr/>
    </dgm:pt>
    <dgm:pt modelId="{5BD7D481-0F7C-4D7B-B0CA-320F12F1381E}" type="pres">
      <dgm:prSet presAssocID="{D0D09F77-4946-44E2-967C-364E33156A9E}" presName="negSpace" presStyleCnt="0"/>
      <dgm:spPr/>
    </dgm:pt>
    <dgm:pt modelId="{6B106A92-BBCD-4C17-8D8D-D40E1F6DD8CE}" type="pres">
      <dgm:prSet presAssocID="{D0D09F77-4946-44E2-967C-364E33156A9E}" presName="circle" presStyleLbl="node1" presStyleIdx="1" presStyleCnt="2" custScaleX="71829" custScaleY="77717" custLinFactNeighborX="15442" custLinFactNeighborY="50548"/>
      <dgm:spPr/>
      <dgm:t>
        <a:bodyPr/>
        <a:lstStyle/>
        <a:p>
          <a:endParaRPr lang="es-MX"/>
        </a:p>
      </dgm:t>
    </dgm:pt>
  </dgm:ptLst>
  <dgm:cxnLst>
    <dgm:cxn modelId="{84F41D62-6E16-496F-9680-9A6D32BBD61E}" type="presOf" srcId="{C973CAA8-D517-4E71-813B-AED035240418}" destId="{3B289ABE-D52D-4F1F-AF09-DC51D021F99E}" srcOrd="0" destOrd="0" presId="urn:microsoft.com/office/officeart/2005/8/layout/hList9"/>
    <dgm:cxn modelId="{47301E66-DAB1-4612-BDB5-21755DE18484}" type="presOf" srcId="{D0D09F77-4946-44E2-967C-364E33156A9E}" destId="{6B106A92-BBCD-4C17-8D8D-D40E1F6DD8CE}" srcOrd="0" destOrd="0" presId="urn:microsoft.com/office/officeart/2005/8/layout/hList9"/>
    <dgm:cxn modelId="{DFEB8685-6892-4073-B70E-2910F1F32C44}" srcId="{4F5028E0-644A-4EEA-89C4-239DF158789A}" destId="{C973CAA8-D517-4E71-813B-AED035240418}" srcOrd="0" destOrd="0" parTransId="{BD901891-22AF-4100-AE54-F7B38E745E59}" sibTransId="{C3AC8F13-E65D-4BA3-80DD-BCA46118D688}"/>
    <dgm:cxn modelId="{17044A02-B1C5-4854-A40F-5F84FA3A7AE8}" type="presOf" srcId="{4F5028E0-644A-4EEA-89C4-239DF158789A}" destId="{6B415C56-059A-4D52-AF30-22B4AC3138E8}" srcOrd="0" destOrd="0" presId="urn:microsoft.com/office/officeart/2005/8/layout/hList9"/>
    <dgm:cxn modelId="{0E60A158-A5BA-4FE7-A744-87EFF6902410}" srcId="{4F5028E0-644A-4EEA-89C4-239DF158789A}" destId="{D0D09F77-4946-44E2-967C-364E33156A9E}" srcOrd="1" destOrd="0" parTransId="{31140F3D-0D0D-4A40-BF56-91F129837A04}" sibTransId="{022556A8-523D-488E-AE83-1244D8CB716E}"/>
    <dgm:cxn modelId="{0CB81B1E-1C96-4B57-A005-45B6128E7AB4}" type="presParOf" srcId="{6B415C56-059A-4D52-AF30-22B4AC3138E8}" destId="{37D08C07-CF04-4E9A-957B-E9F9F954EDEC}" srcOrd="0" destOrd="0" presId="urn:microsoft.com/office/officeart/2005/8/layout/hList9"/>
    <dgm:cxn modelId="{51FD0C1B-ED1F-4A54-835A-96DCB5F98102}" type="presParOf" srcId="{6B415C56-059A-4D52-AF30-22B4AC3138E8}" destId="{D4AEAE0D-AAA3-4007-9D4F-6DF5CC252DF7}" srcOrd="1" destOrd="0" presId="urn:microsoft.com/office/officeart/2005/8/layout/hList9"/>
    <dgm:cxn modelId="{9861F313-205F-4E29-9C54-8C70BE0E3919}" type="presParOf" srcId="{D4AEAE0D-AAA3-4007-9D4F-6DF5CC252DF7}" destId="{245E7840-6B60-418C-A935-6FB57312B176}" srcOrd="0" destOrd="0" presId="urn:microsoft.com/office/officeart/2005/8/layout/hList9"/>
    <dgm:cxn modelId="{508BDB34-0D93-4A35-9C95-FEA51FBD1D34}" type="presParOf" srcId="{D4AEAE0D-AAA3-4007-9D4F-6DF5CC252DF7}" destId="{D0A3C64A-122C-44F1-88DB-46FE821A9B12}" srcOrd="1" destOrd="0" presId="urn:microsoft.com/office/officeart/2005/8/layout/hList9"/>
    <dgm:cxn modelId="{F52C7D74-D493-4FED-9A0B-6714B5769570}" type="presParOf" srcId="{D0A3C64A-122C-44F1-88DB-46FE821A9B12}" destId="{7E4644B5-27A2-4CB8-9290-3561EF9A7D36}" srcOrd="0" destOrd="0" presId="urn:microsoft.com/office/officeart/2005/8/layout/hList9"/>
    <dgm:cxn modelId="{EBC8921F-1F04-4519-B9C9-5F3F6FAA9397}" type="presParOf" srcId="{D0A3C64A-122C-44F1-88DB-46FE821A9B12}" destId="{7A8F08BC-0A6B-42C8-A331-70A934BFE760}" srcOrd="1" destOrd="0" presId="urn:microsoft.com/office/officeart/2005/8/layout/hList9"/>
    <dgm:cxn modelId="{4641A677-EC6A-4C2F-9E7F-2B9AF57B8C10}" type="presParOf" srcId="{6B415C56-059A-4D52-AF30-22B4AC3138E8}" destId="{F72EF25C-1383-4000-8772-03AF84F0CEF4}" srcOrd="2" destOrd="0" presId="urn:microsoft.com/office/officeart/2005/8/layout/hList9"/>
    <dgm:cxn modelId="{5E30378C-9307-4654-9475-F675F6DFDD26}" type="presParOf" srcId="{6B415C56-059A-4D52-AF30-22B4AC3138E8}" destId="{3B289ABE-D52D-4F1F-AF09-DC51D021F99E}" srcOrd="3" destOrd="0" presId="urn:microsoft.com/office/officeart/2005/8/layout/hList9"/>
    <dgm:cxn modelId="{00E9F565-628F-40FF-9844-2BD1C21FE128}" type="presParOf" srcId="{6B415C56-059A-4D52-AF30-22B4AC3138E8}" destId="{9E96E2FD-7B3C-411C-BC62-926A4AE2251D}" srcOrd="4" destOrd="0" presId="urn:microsoft.com/office/officeart/2005/8/layout/hList9"/>
    <dgm:cxn modelId="{A6EBA07C-812D-47EB-9EF3-543FB605EE64}" type="presParOf" srcId="{6B415C56-059A-4D52-AF30-22B4AC3138E8}" destId="{AB168CA4-BCF6-4D7D-B25E-C6E687A7F331}" srcOrd="5" destOrd="0" presId="urn:microsoft.com/office/officeart/2005/8/layout/hList9"/>
    <dgm:cxn modelId="{3AA30022-CBC3-41A8-923B-B85293BF26EA}" type="presParOf" srcId="{6B415C56-059A-4D52-AF30-22B4AC3138E8}" destId="{0E33B34A-0200-4150-8141-958897F8F254}" srcOrd="6" destOrd="0" presId="urn:microsoft.com/office/officeart/2005/8/layout/hList9"/>
    <dgm:cxn modelId="{73574A27-94DB-44D4-B3CE-2766F1E466C1}" type="presParOf" srcId="{0E33B34A-0200-4150-8141-958897F8F254}" destId="{CBE9FDCB-29AB-4B4A-A8DE-FF5FFEA7FF1F}" srcOrd="0" destOrd="0" presId="urn:microsoft.com/office/officeart/2005/8/layout/hList9"/>
    <dgm:cxn modelId="{D6736978-E395-4008-9338-240339A6B316}" type="presParOf" srcId="{0E33B34A-0200-4150-8141-958897F8F254}" destId="{4ECE11E4-840B-4349-9391-9EABCEF50577}" srcOrd="1" destOrd="0" presId="urn:microsoft.com/office/officeart/2005/8/layout/hList9"/>
    <dgm:cxn modelId="{3D4368B6-F562-4EF8-AD30-F612DAC7CA36}" type="presParOf" srcId="{4ECE11E4-840B-4349-9391-9EABCEF50577}" destId="{C169198F-3E67-4DBC-8158-E6D7F4051473}" srcOrd="0" destOrd="0" presId="urn:microsoft.com/office/officeart/2005/8/layout/hList9"/>
    <dgm:cxn modelId="{AF2F4E00-840C-4933-9BAC-2B5D0DC1E963}" type="presParOf" srcId="{4ECE11E4-840B-4349-9391-9EABCEF50577}" destId="{0609FBBF-0A59-489D-A4B3-19890537EA7E}" srcOrd="1" destOrd="0" presId="urn:microsoft.com/office/officeart/2005/8/layout/hList9"/>
    <dgm:cxn modelId="{826A109A-B90A-4C16-8BE8-1D2487F6CBBE}" type="presParOf" srcId="{6B415C56-059A-4D52-AF30-22B4AC3138E8}" destId="{5BD7D481-0F7C-4D7B-B0CA-320F12F1381E}" srcOrd="7" destOrd="0" presId="urn:microsoft.com/office/officeart/2005/8/layout/hList9"/>
    <dgm:cxn modelId="{C51CF01E-434D-4DDA-A2E1-E7D7296699D6}" type="presParOf" srcId="{6B415C56-059A-4D52-AF30-22B4AC3138E8}" destId="{6B106A92-BBCD-4C17-8D8D-D40E1F6DD8C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B7915-651E-4615-871B-916AE3030CD8}">
      <dsp:nvSpPr>
        <dsp:cNvPr id="0" name=""/>
        <dsp:cNvSpPr/>
      </dsp:nvSpPr>
      <dsp:spPr>
        <a:xfrm>
          <a:off x="2157898" y="0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Rendición de cuentas</a:t>
          </a:r>
          <a:endParaRPr lang="es-MX" sz="2400" b="1" kern="1200" dirty="0"/>
        </a:p>
      </dsp:txBody>
      <dsp:txXfrm>
        <a:off x="2190297" y="32399"/>
        <a:ext cx="1594480" cy="1041387"/>
      </dsp:txXfrm>
    </dsp:sp>
    <dsp:sp modelId="{8BDD3166-79C0-4085-87E1-6B396BEED6BF}">
      <dsp:nvSpPr>
        <dsp:cNvPr id="0" name=""/>
        <dsp:cNvSpPr/>
      </dsp:nvSpPr>
      <dsp:spPr>
        <a:xfrm>
          <a:off x="1909006" y="1106185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1078530" y="0"/>
              </a:moveTo>
              <a:lnTo>
                <a:pt x="1078530" y="221237"/>
              </a:lnTo>
              <a:lnTo>
                <a:pt x="0" y="221237"/>
              </a:lnTo>
              <a:lnTo>
                <a:pt x="0" y="442474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AB0F8-9996-41B8-A888-27E7DE47D4D4}">
      <dsp:nvSpPr>
        <dsp:cNvPr id="0" name=""/>
        <dsp:cNvSpPr/>
      </dsp:nvSpPr>
      <dsp:spPr>
        <a:xfrm>
          <a:off x="1079367" y="1548659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Transparencia</a:t>
          </a:r>
          <a:endParaRPr lang="es-MX" sz="1700" b="1" kern="1200" dirty="0"/>
        </a:p>
      </dsp:txBody>
      <dsp:txXfrm>
        <a:off x="1111766" y="1581058"/>
        <a:ext cx="1594480" cy="1041387"/>
      </dsp:txXfrm>
    </dsp:sp>
    <dsp:sp modelId="{070C8B2A-D8D3-4360-9F16-B8FAF3337A56}">
      <dsp:nvSpPr>
        <dsp:cNvPr id="0" name=""/>
        <dsp:cNvSpPr/>
      </dsp:nvSpPr>
      <dsp:spPr>
        <a:xfrm>
          <a:off x="830475" y="2654844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1078530" y="0"/>
              </a:moveTo>
              <a:lnTo>
                <a:pt x="1078530" y="221237"/>
              </a:lnTo>
              <a:lnTo>
                <a:pt x="0" y="221237"/>
              </a:lnTo>
              <a:lnTo>
                <a:pt x="0" y="442474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95971-E82D-432D-94B6-C00217D8CD2E}">
      <dsp:nvSpPr>
        <dsp:cNvPr id="0" name=""/>
        <dsp:cNvSpPr/>
      </dsp:nvSpPr>
      <dsp:spPr>
        <a:xfrm>
          <a:off x="836" y="3097319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Información</a:t>
          </a:r>
          <a:endParaRPr lang="es-MX" sz="1700" b="1" kern="1200" dirty="0"/>
        </a:p>
      </dsp:txBody>
      <dsp:txXfrm>
        <a:off x="33235" y="3129718"/>
        <a:ext cx="1594480" cy="1041387"/>
      </dsp:txXfrm>
    </dsp:sp>
    <dsp:sp modelId="{5339B170-B8A4-4B9F-91EC-79D3277BC96F}">
      <dsp:nvSpPr>
        <dsp:cNvPr id="0" name=""/>
        <dsp:cNvSpPr/>
      </dsp:nvSpPr>
      <dsp:spPr>
        <a:xfrm>
          <a:off x="1909006" y="2654844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37"/>
              </a:lnTo>
              <a:lnTo>
                <a:pt x="1078530" y="221237"/>
              </a:lnTo>
              <a:lnTo>
                <a:pt x="1078530" y="442474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0E01E-1624-4F80-A971-0FED50C2D0E1}">
      <dsp:nvSpPr>
        <dsp:cNvPr id="0" name=""/>
        <dsp:cNvSpPr/>
      </dsp:nvSpPr>
      <dsp:spPr>
        <a:xfrm>
          <a:off x="2157898" y="3097319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Justificación</a:t>
          </a:r>
          <a:endParaRPr lang="es-MX" sz="1700" b="1" kern="1200" dirty="0"/>
        </a:p>
      </dsp:txBody>
      <dsp:txXfrm>
        <a:off x="2190297" y="3129718"/>
        <a:ext cx="1594480" cy="1041387"/>
      </dsp:txXfrm>
    </dsp:sp>
    <dsp:sp modelId="{6E4D4EB2-6D0B-4AF7-81BE-313542A56B3B}">
      <dsp:nvSpPr>
        <dsp:cNvPr id="0" name=""/>
        <dsp:cNvSpPr/>
      </dsp:nvSpPr>
      <dsp:spPr>
        <a:xfrm>
          <a:off x="2987537" y="1106185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37"/>
              </a:lnTo>
              <a:lnTo>
                <a:pt x="1078530" y="221237"/>
              </a:lnTo>
              <a:lnTo>
                <a:pt x="1078530" y="442474"/>
              </a:lnTo>
            </a:path>
          </a:pathLst>
        </a:custGeom>
        <a:noFill/>
        <a:ln w="2222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6E0B-D1AB-4289-A39F-896F95D9A67C}">
      <dsp:nvSpPr>
        <dsp:cNvPr id="0" name=""/>
        <dsp:cNvSpPr/>
      </dsp:nvSpPr>
      <dsp:spPr>
        <a:xfrm>
          <a:off x="3236429" y="1548659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/>
            <a:t>Sanciones  </a:t>
          </a:r>
          <a:endParaRPr lang="es-MX" sz="1700" b="1" kern="1200" dirty="0"/>
        </a:p>
      </dsp:txBody>
      <dsp:txXfrm>
        <a:off x="3268828" y="1581058"/>
        <a:ext cx="1594480" cy="10413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B900-C5B1-4684-8AA4-6027A75D2082}">
      <dsp:nvSpPr>
        <dsp:cNvPr id="0" name=""/>
        <dsp:cNvSpPr/>
      </dsp:nvSpPr>
      <dsp:spPr>
        <a:xfrm>
          <a:off x="519201" y="675"/>
          <a:ext cx="3449633" cy="5753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I.Origen étnico o racial;</a:t>
          </a:r>
          <a:endParaRPr lang="es-MX" sz="2100" kern="1200" dirty="0"/>
        </a:p>
      </dsp:txBody>
      <dsp:txXfrm>
        <a:off x="547288" y="28762"/>
        <a:ext cx="3393459" cy="519184"/>
      </dsp:txXfrm>
    </dsp:sp>
    <dsp:sp modelId="{8ABA1559-8373-4CF6-9DB7-2080228DB5E6}">
      <dsp:nvSpPr>
        <dsp:cNvPr id="0" name=""/>
        <dsp:cNvSpPr/>
      </dsp:nvSpPr>
      <dsp:spPr>
        <a:xfrm>
          <a:off x="519201" y="604249"/>
          <a:ext cx="3906474" cy="539462"/>
        </a:xfrm>
        <a:prstGeom prst="roundRect">
          <a:avLst/>
        </a:prstGeom>
        <a:solidFill>
          <a:schemeClr val="accent2">
            <a:hueOff val="238347"/>
            <a:satOff val="1383"/>
            <a:lumOff val="137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II.Características físicas;</a:t>
          </a:r>
          <a:endParaRPr lang="es-MX" sz="2000" kern="1200" dirty="0"/>
        </a:p>
      </dsp:txBody>
      <dsp:txXfrm>
        <a:off x="545535" y="630583"/>
        <a:ext cx="3853806" cy="486794"/>
      </dsp:txXfrm>
    </dsp:sp>
    <dsp:sp modelId="{2581C2BF-CE66-402E-B995-CB762137903D}">
      <dsp:nvSpPr>
        <dsp:cNvPr id="0" name=""/>
        <dsp:cNvSpPr/>
      </dsp:nvSpPr>
      <dsp:spPr>
        <a:xfrm>
          <a:off x="519201" y="1171927"/>
          <a:ext cx="4171404" cy="582514"/>
        </a:xfrm>
        <a:prstGeom prst="roundRect">
          <a:avLst/>
        </a:prstGeom>
        <a:solidFill>
          <a:schemeClr val="accent2">
            <a:hueOff val="476694"/>
            <a:satOff val="2765"/>
            <a:lumOff val="274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  III.Características morales;</a:t>
          </a:r>
          <a:endParaRPr lang="es-MX" sz="2000" kern="1200" dirty="0"/>
        </a:p>
      </dsp:txBody>
      <dsp:txXfrm>
        <a:off x="547637" y="1200363"/>
        <a:ext cx="4114532" cy="525642"/>
      </dsp:txXfrm>
    </dsp:sp>
    <dsp:sp modelId="{5C34660A-2A2C-4B81-9A6B-6F3AABD8D3CE}">
      <dsp:nvSpPr>
        <dsp:cNvPr id="0" name=""/>
        <dsp:cNvSpPr/>
      </dsp:nvSpPr>
      <dsp:spPr>
        <a:xfrm>
          <a:off x="508263" y="1800202"/>
          <a:ext cx="4312061" cy="671095"/>
        </a:xfrm>
        <a:prstGeom prst="roundRect">
          <a:avLst/>
        </a:prstGeom>
        <a:solidFill>
          <a:schemeClr val="accent2">
            <a:hueOff val="715041"/>
            <a:satOff val="4148"/>
            <a:lumOff val="411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         IV.Características emocionales;</a:t>
          </a:r>
          <a:endParaRPr lang="es-MX" sz="2000" kern="1200" dirty="0"/>
        </a:p>
      </dsp:txBody>
      <dsp:txXfrm>
        <a:off x="541023" y="1832962"/>
        <a:ext cx="4246541" cy="605575"/>
      </dsp:txXfrm>
    </dsp:sp>
    <dsp:sp modelId="{F1A87DDF-B6F5-4139-9092-12A8601844D1}">
      <dsp:nvSpPr>
        <dsp:cNvPr id="0" name=""/>
        <dsp:cNvSpPr/>
      </dsp:nvSpPr>
      <dsp:spPr>
        <a:xfrm>
          <a:off x="519201" y="2481969"/>
          <a:ext cx="4464501" cy="522910"/>
        </a:xfrm>
        <a:prstGeom prst="roundRect">
          <a:avLst/>
        </a:prstGeom>
        <a:solidFill>
          <a:schemeClr val="accent2">
            <a:hueOff val="953388"/>
            <a:satOff val="5530"/>
            <a:lumOff val="549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               V.Vida afectiva;</a:t>
          </a:r>
          <a:endParaRPr lang="es-MX" sz="1900" kern="1200" dirty="0"/>
        </a:p>
      </dsp:txBody>
      <dsp:txXfrm>
        <a:off x="544727" y="2507495"/>
        <a:ext cx="4413449" cy="471858"/>
      </dsp:txXfrm>
    </dsp:sp>
    <dsp:sp modelId="{0A7BEE29-E088-4510-814E-372A0904C78C}">
      <dsp:nvSpPr>
        <dsp:cNvPr id="0" name=""/>
        <dsp:cNvSpPr/>
      </dsp:nvSpPr>
      <dsp:spPr>
        <a:xfrm>
          <a:off x="519201" y="3033096"/>
          <a:ext cx="4578220" cy="566628"/>
        </a:xfrm>
        <a:prstGeom prst="roundRect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                VI.Vida familiar;</a:t>
          </a:r>
          <a:endParaRPr lang="es-MX" sz="1900" kern="1200" dirty="0"/>
        </a:p>
      </dsp:txBody>
      <dsp:txXfrm>
        <a:off x="546861" y="3060756"/>
        <a:ext cx="4522900" cy="5113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918BD-E949-445F-9FF1-E6DCB3EFFF2A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7D19A-A46D-44EA-9C81-7E69967E9EE6}">
      <dsp:nvSpPr>
        <dsp:cNvPr id="0" name=""/>
        <dsp:cNvSpPr/>
      </dsp:nvSpPr>
      <dsp:spPr>
        <a:xfrm>
          <a:off x="285089" y="184749"/>
          <a:ext cx="5756656" cy="3693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Plantilla de personal</a:t>
          </a:r>
          <a:endParaRPr lang="es-MX" sz="2000" kern="1200" dirty="0"/>
        </a:p>
      </dsp:txBody>
      <dsp:txXfrm>
        <a:off x="285089" y="184749"/>
        <a:ext cx="5756656" cy="369336"/>
      </dsp:txXfrm>
    </dsp:sp>
    <dsp:sp modelId="{8B9B7936-A40D-4F59-B7F6-313C15A9E9AB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E0426-5FC5-4D73-8E1F-210396016EC8}">
      <dsp:nvSpPr>
        <dsp:cNvPr id="0" name=""/>
        <dsp:cNvSpPr/>
      </dsp:nvSpPr>
      <dsp:spPr>
        <a:xfrm>
          <a:off x="619556" y="739079"/>
          <a:ext cx="5422188" cy="369336"/>
        </a:xfrm>
        <a:prstGeom prst="rect">
          <a:avLst/>
        </a:prstGeom>
        <a:solidFill>
          <a:schemeClr val="accent3">
            <a:hueOff val="-1400430"/>
            <a:satOff val="-7888"/>
            <a:lumOff val="290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Directorio de servidores públicos</a:t>
          </a:r>
          <a:endParaRPr lang="es-MX" sz="2000" kern="1200" dirty="0"/>
        </a:p>
      </dsp:txBody>
      <dsp:txXfrm>
        <a:off x="619556" y="739079"/>
        <a:ext cx="5422188" cy="369336"/>
      </dsp:txXfrm>
    </dsp:sp>
    <dsp:sp modelId="{FED395E4-6166-49E9-84F2-70E6DF8DD8D1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-1400430"/>
              <a:satOff val="-7888"/>
              <a:lumOff val="2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00B70-5956-4A92-AAC1-E1869061B902}">
      <dsp:nvSpPr>
        <dsp:cNvPr id="0" name=""/>
        <dsp:cNvSpPr/>
      </dsp:nvSpPr>
      <dsp:spPr>
        <a:xfrm>
          <a:off x="802843" y="1293002"/>
          <a:ext cx="5238902" cy="369336"/>
        </a:xfrm>
        <a:prstGeom prst="rect">
          <a:avLst/>
        </a:prstGeom>
        <a:solidFill>
          <a:schemeClr val="accent3">
            <a:hueOff val="-2800861"/>
            <a:satOff val="-15777"/>
            <a:lumOff val="581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Programas Operativos Anuales</a:t>
          </a:r>
          <a:endParaRPr lang="es-MX" sz="2000" kern="1200" dirty="0"/>
        </a:p>
      </dsp:txBody>
      <dsp:txXfrm>
        <a:off x="802843" y="1293002"/>
        <a:ext cx="5238902" cy="369336"/>
      </dsp:txXfrm>
    </dsp:sp>
    <dsp:sp modelId="{9E83A592-32A3-4BE2-A03D-CAE94BB43773}">
      <dsp:nvSpPr>
        <dsp:cNvPr id="0" name=""/>
        <dsp:cNvSpPr/>
      </dsp:nvSpPr>
      <dsp:spPr>
        <a:xfrm>
          <a:off x="572007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-2800861"/>
              <a:satOff val="-15777"/>
              <a:lumOff val="58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DA86E-65C9-4B25-9CC9-6533A44F848E}">
      <dsp:nvSpPr>
        <dsp:cNvPr id="0" name=""/>
        <dsp:cNvSpPr/>
      </dsp:nvSpPr>
      <dsp:spPr>
        <a:xfrm>
          <a:off x="861364" y="1847331"/>
          <a:ext cx="5180380" cy="369336"/>
        </a:xfrm>
        <a:prstGeom prst="rect">
          <a:avLst/>
        </a:prstGeom>
        <a:solidFill>
          <a:schemeClr val="accent3">
            <a:hueOff val="-4201291"/>
            <a:satOff val="-23665"/>
            <a:lumOff val="872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Convenios</a:t>
          </a:r>
          <a:endParaRPr lang="es-MX" sz="2000" kern="1200" dirty="0"/>
        </a:p>
      </dsp:txBody>
      <dsp:txXfrm>
        <a:off x="861364" y="1847331"/>
        <a:ext cx="5180380" cy="369336"/>
      </dsp:txXfrm>
    </dsp:sp>
    <dsp:sp modelId="{A21F7DDE-E600-4C4C-AA99-D98EC317266F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-4201291"/>
              <a:satOff val="-23665"/>
              <a:lumOff val="8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8657B-8773-48A7-9CE9-49888CACCEE8}">
      <dsp:nvSpPr>
        <dsp:cNvPr id="0" name=""/>
        <dsp:cNvSpPr/>
      </dsp:nvSpPr>
      <dsp:spPr>
        <a:xfrm>
          <a:off x="802843" y="2401661"/>
          <a:ext cx="5238902" cy="369336"/>
        </a:xfrm>
        <a:prstGeom prst="rect">
          <a:avLst/>
        </a:prstGeom>
        <a:solidFill>
          <a:schemeClr val="accent3">
            <a:hueOff val="-5601721"/>
            <a:satOff val="-31553"/>
            <a:lumOff val="1163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Padrón de proveedores</a:t>
          </a:r>
          <a:endParaRPr lang="es-MX" sz="2000" kern="1200" dirty="0"/>
        </a:p>
      </dsp:txBody>
      <dsp:txXfrm>
        <a:off x="802843" y="2401661"/>
        <a:ext cx="5238902" cy="369336"/>
      </dsp:txXfrm>
    </dsp:sp>
    <dsp:sp modelId="{B37112B0-EBD5-43CF-A0BD-AE99C2889AD5}">
      <dsp:nvSpPr>
        <dsp:cNvPr id="0" name=""/>
        <dsp:cNvSpPr/>
      </dsp:nvSpPr>
      <dsp:spPr>
        <a:xfrm>
          <a:off x="572007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-5601721"/>
              <a:satOff val="-31553"/>
              <a:lumOff val="11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4C756-ED85-46F9-A7FC-47E577FD8E67}">
      <dsp:nvSpPr>
        <dsp:cNvPr id="0" name=""/>
        <dsp:cNvSpPr/>
      </dsp:nvSpPr>
      <dsp:spPr>
        <a:xfrm>
          <a:off x="619556" y="2955584"/>
          <a:ext cx="5422188" cy="369336"/>
        </a:xfrm>
        <a:prstGeom prst="rect">
          <a:avLst/>
        </a:prstGeom>
        <a:solidFill>
          <a:schemeClr val="accent3">
            <a:hueOff val="-7002151"/>
            <a:satOff val="-39442"/>
            <a:lumOff val="1454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Relación de SAIPS</a:t>
          </a:r>
          <a:endParaRPr lang="es-MX" sz="2000" kern="1200" dirty="0"/>
        </a:p>
      </dsp:txBody>
      <dsp:txXfrm>
        <a:off x="619556" y="2955584"/>
        <a:ext cx="5422188" cy="369336"/>
      </dsp:txXfrm>
    </dsp:sp>
    <dsp:sp modelId="{8F8F89B1-CC67-48FC-B0BE-802D2FEC5B37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-7002151"/>
              <a:satOff val="-39442"/>
              <a:lumOff val="145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DE41A-A265-4F76-AA0F-EC4C84F0E761}">
      <dsp:nvSpPr>
        <dsp:cNvPr id="0" name=""/>
        <dsp:cNvSpPr/>
      </dsp:nvSpPr>
      <dsp:spPr>
        <a:xfrm>
          <a:off x="285089" y="3509914"/>
          <a:ext cx="5756656" cy="369336"/>
        </a:xfrm>
        <a:prstGeom prst="rect">
          <a:avLst/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Cualquier otra que sea de utilidad o relevante</a:t>
          </a:r>
          <a:endParaRPr lang="es-MX" sz="2000" kern="1200" dirty="0"/>
        </a:p>
      </dsp:txBody>
      <dsp:txXfrm>
        <a:off x="285089" y="3509914"/>
        <a:ext cx="5756656" cy="369336"/>
      </dsp:txXfrm>
    </dsp:sp>
    <dsp:sp modelId="{D4AAE196-0035-424B-8526-DC1A1E2CCB68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-8402582"/>
              <a:satOff val="-47330"/>
              <a:lumOff val="1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130B8-DC32-4EE8-995A-6667F5369029}">
      <dsp:nvSpPr>
        <dsp:cNvPr id="0" name=""/>
        <dsp:cNvSpPr/>
      </dsp:nvSpPr>
      <dsp:spPr>
        <a:xfrm>
          <a:off x="2219797" y="581996"/>
          <a:ext cx="3882745" cy="3882745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D9C4F-00C2-4532-9379-D261B40D879A}">
      <dsp:nvSpPr>
        <dsp:cNvPr id="0" name=""/>
        <dsp:cNvSpPr/>
      </dsp:nvSpPr>
      <dsp:spPr>
        <a:xfrm>
          <a:off x="2219797" y="581996"/>
          <a:ext cx="3882745" cy="3882745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5FCF3-3778-479B-AD20-CAEBA33C4E31}">
      <dsp:nvSpPr>
        <dsp:cNvPr id="0" name=""/>
        <dsp:cNvSpPr/>
      </dsp:nvSpPr>
      <dsp:spPr>
        <a:xfrm>
          <a:off x="2219797" y="581996"/>
          <a:ext cx="3882745" cy="3882745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C5E53-77C7-485B-95FF-3E90962AA5B9}">
      <dsp:nvSpPr>
        <dsp:cNvPr id="0" name=""/>
        <dsp:cNvSpPr/>
      </dsp:nvSpPr>
      <dsp:spPr>
        <a:xfrm>
          <a:off x="2279242" y="581996"/>
          <a:ext cx="3763855" cy="3882745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645A7-C636-4FF0-92EA-3DF787AC9DCF}">
      <dsp:nvSpPr>
        <dsp:cNvPr id="0" name=""/>
        <dsp:cNvSpPr/>
      </dsp:nvSpPr>
      <dsp:spPr>
        <a:xfrm>
          <a:off x="2219797" y="581996"/>
          <a:ext cx="3882745" cy="3882745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1A9F3-51A4-4ABD-9C55-A1C10C58731B}">
      <dsp:nvSpPr>
        <dsp:cNvPr id="0" name=""/>
        <dsp:cNvSpPr/>
      </dsp:nvSpPr>
      <dsp:spPr>
        <a:xfrm>
          <a:off x="3267615" y="1629814"/>
          <a:ext cx="1787110" cy="178711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22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ANUAL</a:t>
          </a:r>
          <a:endParaRPr lang="es-ES" sz="2800" b="1" kern="1200" dirty="0"/>
        </a:p>
      </dsp:txBody>
      <dsp:txXfrm>
        <a:off x="3529331" y="1891530"/>
        <a:ext cx="1263678" cy="1263678"/>
      </dsp:txXfrm>
    </dsp:sp>
    <dsp:sp modelId="{B4FAE9CF-5742-4D4E-8604-D92D2563D168}">
      <dsp:nvSpPr>
        <dsp:cNvPr id="0" name=""/>
        <dsp:cNvSpPr/>
      </dsp:nvSpPr>
      <dsp:spPr>
        <a:xfrm>
          <a:off x="3346171" y="1543"/>
          <a:ext cx="1629998" cy="125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Facultades, POAS, indicadores</a:t>
          </a:r>
          <a:endParaRPr lang="es-ES" sz="1600" b="1" kern="1200" dirty="0"/>
        </a:p>
      </dsp:txBody>
      <dsp:txXfrm>
        <a:off x="3584879" y="184744"/>
        <a:ext cx="1152582" cy="884575"/>
      </dsp:txXfrm>
    </dsp:sp>
    <dsp:sp modelId="{E843D579-F237-449B-B593-6876A0998B57}">
      <dsp:nvSpPr>
        <dsp:cNvPr id="0" name=""/>
        <dsp:cNvSpPr/>
      </dsp:nvSpPr>
      <dsp:spPr>
        <a:xfrm>
          <a:off x="5154836" y="1311880"/>
          <a:ext cx="1619715" cy="125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Estructura orgánica</a:t>
          </a:r>
          <a:endParaRPr lang="es-ES" sz="1600" b="1" kern="1200" dirty="0"/>
        </a:p>
      </dsp:txBody>
      <dsp:txXfrm>
        <a:off x="5392038" y="1495081"/>
        <a:ext cx="1145311" cy="884575"/>
      </dsp:txXfrm>
    </dsp:sp>
    <dsp:sp modelId="{F7997EF2-6CFC-4E32-9DBA-528273467DE9}">
      <dsp:nvSpPr>
        <dsp:cNvPr id="0" name=""/>
        <dsp:cNvSpPr/>
      </dsp:nvSpPr>
      <dsp:spPr>
        <a:xfrm>
          <a:off x="4382830" y="3432049"/>
          <a:ext cx="1785957" cy="125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Información curricular</a:t>
          </a:r>
          <a:endParaRPr lang="es-ES" sz="1600" b="1" kern="1200" dirty="0"/>
        </a:p>
      </dsp:txBody>
      <dsp:txXfrm>
        <a:off x="4644377" y="3615250"/>
        <a:ext cx="1262863" cy="884575"/>
      </dsp:txXfrm>
    </dsp:sp>
    <dsp:sp modelId="{3859B8CF-0BE5-4B72-8C75-E3BD424B2AA2}">
      <dsp:nvSpPr>
        <dsp:cNvPr id="0" name=""/>
        <dsp:cNvSpPr/>
      </dsp:nvSpPr>
      <dsp:spPr>
        <a:xfrm>
          <a:off x="2283416" y="3432049"/>
          <a:ext cx="1526229" cy="125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Servicios</a:t>
          </a:r>
          <a:endParaRPr lang="es-ES" sz="1200" b="1" kern="1200" dirty="0"/>
        </a:p>
      </dsp:txBody>
      <dsp:txXfrm>
        <a:off x="2506927" y="3615250"/>
        <a:ext cx="1079207" cy="884575"/>
      </dsp:txXfrm>
    </dsp:sp>
    <dsp:sp modelId="{18B7335B-9226-42FD-BBAF-B4FB15111469}">
      <dsp:nvSpPr>
        <dsp:cNvPr id="0" name=""/>
        <dsp:cNvSpPr/>
      </dsp:nvSpPr>
      <dsp:spPr>
        <a:xfrm>
          <a:off x="1468695" y="1311880"/>
          <a:ext cx="1777901" cy="1250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Informes de acceso a la información</a:t>
          </a:r>
          <a:endParaRPr lang="es-ES" sz="1600" b="1" kern="1200" dirty="0"/>
        </a:p>
      </dsp:txBody>
      <dsp:txXfrm>
        <a:off x="1729063" y="1495081"/>
        <a:ext cx="1257165" cy="88457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E5698-4332-41A5-BDC6-F1FB58E271D8}">
      <dsp:nvSpPr>
        <dsp:cNvPr id="0" name=""/>
        <dsp:cNvSpPr/>
      </dsp:nvSpPr>
      <dsp:spPr>
        <a:xfrm>
          <a:off x="2084250" y="493450"/>
          <a:ext cx="3911474" cy="3911474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0EF965-5AB2-4DAB-A64B-274F22ED4A7C}">
      <dsp:nvSpPr>
        <dsp:cNvPr id="0" name=""/>
        <dsp:cNvSpPr/>
      </dsp:nvSpPr>
      <dsp:spPr>
        <a:xfrm>
          <a:off x="2008216" y="583021"/>
          <a:ext cx="3911474" cy="3911474"/>
        </a:xfrm>
        <a:prstGeom prst="blockArc">
          <a:avLst>
            <a:gd name="adj1" fmla="val 10114909"/>
            <a:gd name="adj2" fmla="val 13324952"/>
            <a:gd name="adj3" fmla="val 3903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C130B8-DC32-4EE8-995A-6667F5369029}">
      <dsp:nvSpPr>
        <dsp:cNvPr id="0" name=""/>
        <dsp:cNvSpPr/>
      </dsp:nvSpPr>
      <dsp:spPr>
        <a:xfrm>
          <a:off x="1986307" y="487252"/>
          <a:ext cx="3911474" cy="3911474"/>
        </a:xfrm>
        <a:prstGeom prst="blockArc">
          <a:avLst>
            <a:gd name="adj1" fmla="val 6910802"/>
            <a:gd name="adj2" fmla="val 9938762"/>
            <a:gd name="adj3" fmla="val 3903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AD9C4F-00C2-4532-9379-D261B40D879A}">
      <dsp:nvSpPr>
        <dsp:cNvPr id="0" name=""/>
        <dsp:cNvSpPr/>
      </dsp:nvSpPr>
      <dsp:spPr>
        <a:xfrm>
          <a:off x="2061855" y="524821"/>
          <a:ext cx="3911474" cy="3911474"/>
        </a:xfrm>
        <a:prstGeom prst="blockArc">
          <a:avLst>
            <a:gd name="adj1" fmla="val 3533186"/>
            <a:gd name="adj2" fmla="val 7062077"/>
            <a:gd name="adj3" fmla="val 3903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D5FCF3-3778-479B-AD20-CAEBA33C4E31}">
      <dsp:nvSpPr>
        <dsp:cNvPr id="0" name=""/>
        <dsp:cNvSpPr/>
      </dsp:nvSpPr>
      <dsp:spPr>
        <a:xfrm>
          <a:off x="2231415" y="433763"/>
          <a:ext cx="3911474" cy="3911474"/>
        </a:xfrm>
        <a:prstGeom prst="blockArc">
          <a:avLst>
            <a:gd name="adj1" fmla="val 836193"/>
            <a:gd name="adj2" fmla="val 3878372"/>
            <a:gd name="adj3" fmla="val 3903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0C5E53-77C7-485B-95FF-3E90962AA5B9}">
      <dsp:nvSpPr>
        <dsp:cNvPr id="0" name=""/>
        <dsp:cNvSpPr/>
      </dsp:nvSpPr>
      <dsp:spPr>
        <a:xfrm>
          <a:off x="2299182" y="403082"/>
          <a:ext cx="3791704" cy="3911474"/>
        </a:xfrm>
        <a:prstGeom prst="blockArc">
          <a:avLst>
            <a:gd name="adj1" fmla="val 19353000"/>
            <a:gd name="adj2" fmla="val 892983"/>
            <a:gd name="adj3" fmla="val 3903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5645A7-C636-4FF0-92EA-3DF787AC9DCF}">
      <dsp:nvSpPr>
        <dsp:cNvPr id="0" name=""/>
        <dsp:cNvSpPr/>
      </dsp:nvSpPr>
      <dsp:spPr>
        <a:xfrm>
          <a:off x="2302287" y="481014"/>
          <a:ext cx="3911474" cy="3911474"/>
        </a:xfrm>
        <a:prstGeom prst="blockArc">
          <a:avLst>
            <a:gd name="adj1" fmla="val 15808264"/>
            <a:gd name="adj2" fmla="val 19173335"/>
            <a:gd name="adj3" fmla="val 3903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F1A9F3-51A4-4ABD-9C55-A1C10C58731B}">
      <dsp:nvSpPr>
        <dsp:cNvPr id="0" name=""/>
        <dsp:cNvSpPr/>
      </dsp:nvSpPr>
      <dsp:spPr>
        <a:xfrm>
          <a:off x="3037635" y="1570584"/>
          <a:ext cx="2004704" cy="175720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TRIMESTRAL</a:t>
          </a:r>
          <a:endParaRPr lang="es-ES" sz="1400" b="1" kern="1200" dirty="0">
            <a:latin typeface="+mn-lt"/>
          </a:endParaRPr>
        </a:p>
      </dsp:txBody>
      <dsp:txXfrm>
        <a:off x="3331217" y="1827921"/>
        <a:ext cx="1417540" cy="1242532"/>
      </dsp:txXfrm>
    </dsp:sp>
    <dsp:sp modelId="{B4FAE9CF-5742-4D4E-8604-D92D2563D168}">
      <dsp:nvSpPr>
        <dsp:cNvPr id="0" name=""/>
        <dsp:cNvSpPr/>
      </dsp:nvSpPr>
      <dsp:spPr>
        <a:xfrm>
          <a:off x="3204990" y="1484"/>
          <a:ext cx="1669994" cy="1060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Directorio</a:t>
          </a:r>
          <a:endParaRPr lang="es-ES" sz="1600" b="1" kern="1200" dirty="0">
            <a:latin typeface="+mn-lt"/>
          </a:endParaRPr>
        </a:p>
      </dsp:txBody>
      <dsp:txXfrm>
        <a:off x="3449555" y="156757"/>
        <a:ext cx="1180864" cy="749727"/>
      </dsp:txXfrm>
    </dsp:sp>
    <dsp:sp modelId="{E843D579-F237-449B-B593-6876A0998B57}">
      <dsp:nvSpPr>
        <dsp:cNvPr id="0" name=""/>
        <dsp:cNvSpPr/>
      </dsp:nvSpPr>
      <dsp:spPr>
        <a:xfrm>
          <a:off x="4770622" y="662669"/>
          <a:ext cx="1893478" cy="1060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</a:rPr>
            <a:t>Plantilla</a:t>
          </a:r>
          <a:endParaRPr lang="es-ES" sz="1600" b="1" kern="1200" dirty="0">
            <a:latin typeface="+mn-lt"/>
          </a:endParaRPr>
        </a:p>
      </dsp:txBody>
      <dsp:txXfrm>
        <a:off x="5047915" y="817942"/>
        <a:ext cx="1338892" cy="749727"/>
      </dsp:txXfrm>
    </dsp:sp>
    <dsp:sp modelId="{F7997EF2-6CFC-4E32-9DBA-528273467DE9}">
      <dsp:nvSpPr>
        <dsp:cNvPr id="0" name=""/>
        <dsp:cNvSpPr/>
      </dsp:nvSpPr>
      <dsp:spPr>
        <a:xfrm>
          <a:off x="5141080" y="2321204"/>
          <a:ext cx="1814382" cy="1060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</a:rPr>
            <a:t>Presupuesto</a:t>
          </a:r>
          <a:endParaRPr lang="es-ES" sz="1600" b="1" kern="1200" dirty="0">
            <a:latin typeface="+mn-lt"/>
          </a:endParaRPr>
        </a:p>
      </dsp:txBody>
      <dsp:txXfrm>
        <a:off x="5406790" y="2476477"/>
        <a:ext cx="1282962" cy="749727"/>
      </dsp:txXfrm>
    </dsp:sp>
    <dsp:sp modelId="{3859B8CF-0BE5-4B72-8C75-E3BD424B2AA2}">
      <dsp:nvSpPr>
        <dsp:cNvPr id="0" name=""/>
        <dsp:cNvSpPr/>
      </dsp:nvSpPr>
      <dsp:spPr>
        <a:xfrm>
          <a:off x="3998271" y="3592136"/>
          <a:ext cx="2020393" cy="1060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Enajenaciones</a:t>
          </a:r>
          <a:endParaRPr lang="es-ES" sz="1600" b="1" kern="1200" dirty="0">
            <a:latin typeface="+mn-lt"/>
          </a:endParaRPr>
        </a:p>
      </dsp:txBody>
      <dsp:txXfrm>
        <a:off x="4294151" y="3747409"/>
        <a:ext cx="1428633" cy="749727"/>
      </dsp:txXfrm>
    </dsp:sp>
    <dsp:sp modelId="{18B7335B-9226-42FD-BBAF-B4FB15111469}">
      <dsp:nvSpPr>
        <dsp:cNvPr id="0" name=""/>
        <dsp:cNvSpPr/>
      </dsp:nvSpPr>
      <dsp:spPr>
        <a:xfrm>
          <a:off x="2275897" y="3648203"/>
          <a:ext cx="1700583" cy="1060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Permisos</a:t>
          </a:r>
          <a:endParaRPr lang="es-ES" sz="1600" b="1" kern="1200" dirty="0">
            <a:latin typeface="+mn-lt"/>
          </a:endParaRPr>
        </a:p>
      </dsp:txBody>
      <dsp:txXfrm>
        <a:off x="2524942" y="3803476"/>
        <a:ext cx="1202493" cy="749727"/>
      </dsp:txXfrm>
    </dsp:sp>
    <dsp:sp modelId="{86221974-9CF3-42EF-9C06-DFA97CBB2A80}">
      <dsp:nvSpPr>
        <dsp:cNvPr id="0" name=""/>
        <dsp:cNvSpPr/>
      </dsp:nvSpPr>
      <dsp:spPr>
        <a:xfrm>
          <a:off x="1217739" y="2388239"/>
          <a:ext cx="1733197" cy="1060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Convenios</a:t>
          </a:r>
          <a:endParaRPr lang="es-ES" sz="1600" b="1" kern="1200" dirty="0">
            <a:latin typeface="+mn-lt"/>
          </a:endParaRPr>
        </a:p>
      </dsp:txBody>
      <dsp:txXfrm>
        <a:off x="1471560" y="2543512"/>
        <a:ext cx="1225555" cy="749727"/>
      </dsp:txXfrm>
    </dsp:sp>
    <dsp:sp modelId="{7AB64F9D-4F5C-4F21-A648-D334AF963E4F}">
      <dsp:nvSpPr>
        <dsp:cNvPr id="0" name=""/>
        <dsp:cNvSpPr/>
      </dsp:nvSpPr>
      <dsp:spPr>
        <a:xfrm>
          <a:off x="1670188" y="723467"/>
          <a:ext cx="1741170" cy="1060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Proveedores</a:t>
          </a:r>
          <a:endParaRPr lang="es-ES" sz="1600" b="1" kern="1200" dirty="0"/>
        </a:p>
      </dsp:txBody>
      <dsp:txXfrm>
        <a:off x="1925176" y="878740"/>
        <a:ext cx="1231194" cy="7497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EF965-5AB2-4DAB-A64B-274F22ED4A7C}">
      <dsp:nvSpPr>
        <dsp:cNvPr id="0" name=""/>
        <dsp:cNvSpPr/>
      </dsp:nvSpPr>
      <dsp:spPr>
        <a:xfrm>
          <a:off x="2301811" y="555948"/>
          <a:ext cx="3831070" cy="3831070"/>
        </a:xfrm>
        <a:prstGeom prst="blockArc">
          <a:avLst>
            <a:gd name="adj1" fmla="val 12639642"/>
            <a:gd name="adj2" fmla="val 16397047"/>
            <a:gd name="adj3" fmla="val 452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C130B8-DC32-4EE8-995A-6667F5369029}">
      <dsp:nvSpPr>
        <dsp:cNvPr id="0" name=""/>
        <dsp:cNvSpPr/>
      </dsp:nvSpPr>
      <dsp:spPr>
        <a:xfrm>
          <a:off x="2188098" y="725869"/>
          <a:ext cx="3831070" cy="3831070"/>
        </a:xfrm>
        <a:prstGeom prst="blockArc">
          <a:avLst>
            <a:gd name="adj1" fmla="val 9404224"/>
            <a:gd name="adj2" fmla="val 13015265"/>
            <a:gd name="adj3" fmla="val 452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AD9C4F-00C2-4532-9379-D261B40D879A}">
      <dsp:nvSpPr>
        <dsp:cNvPr id="0" name=""/>
        <dsp:cNvSpPr/>
      </dsp:nvSpPr>
      <dsp:spPr>
        <a:xfrm>
          <a:off x="2119265" y="582800"/>
          <a:ext cx="3831070" cy="3831070"/>
        </a:xfrm>
        <a:prstGeom prst="blockArc">
          <a:avLst>
            <a:gd name="adj1" fmla="val 4874442"/>
            <a:gd name="adj2" fmla="val 9112602"/>
            <a:gd name="adj3" fmla="val 452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D5FCF3-3778-479B-AD20-CAEBA33C4E31}">
      <dsp:nvSpPr>
        <dsp:cNvPr id="0" name=""/>
        <dsp:cNvSpPr/>
      </dsp:nvSpPr>
      <dsp:spPr>
        <a:xfrm>
          <a:off x="2547308" y="566429"/>
          <a:ext cx="3831070" cy="3831070"/>
        </a:xfrm>
        <a:prstGeom prst="blockArc">
          <a:avLst>
            <a:gd name="adj1" fmla="val 1807904"/>
            <a:gd name="adj2" fmla="val 5662733"/>
            <a:gd name="adj3" fmla="val 452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0C5E53-77C7-485B-95FF-3E90962AA5B9}">
      <dsp:nvSpPr>
        <dsp:cNvPr id="0" name=""/>
        <dsp:cNvSpPr/>
      </dsp:nvSpPr>
      <dsp:spPr>
        <a:xfrm>
          <a:off x="2636468" y="515733"/>
          <a:ext cx="3713763" cy="3831070"/>
        </a:xfrm>
        <a:prstGeom prst="blockArc">
          <a:avLst>
            <a:gd name="adj1" fmla="val 19845588"/>
            <a:gd name="adj2" fmla="val 1916554"/>
            <a:gd name="adj3" fmla="val 452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5645A7-C636-4FF0-92EA-3DF787AC9DCF}">
      <dsp:nvSpPr>
        <dsp:cNvPr id="0" name=""/>
        <dsp:cNvSpPr/>
      </dsp:nvSpPr>
      <dsp:spPr>
        <a:xfrm>
          <a:off x="2597207" y="549545"/>
          <a:ext cx="3831070" cy="3831070"/>
        </a:xfrm>
        <a:prstGeom prst="blockArc">
          <a:avLst>
            <a:gd name="adj1" fmla="val 15853936"/>
            <a:gd name="adj2" fmla="val 19774011"/>
            <a:gd name="adj3" fmla="val 452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F1A9F3-51A4-4ABD-9C55-A1C10C58731B}">
      <dsp:nvSpPr>
        <dsp:cNvPr id="0" name=""/>
        <dsp:cNvSpPr/>
      </dsp:nvSpPr>
      <dsp:spPr>
        <a:xfrm>
          <a:off x="3180980" y="1478188"/>
          <a:ext cx="2277842" cy="199662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+mn-lt"/>
            </a:rPr>
            <a:t>TRIMESTRAL</a:t>
          </a:r>
          <a:endParaRPr lang="es-ES" sz="1800" b="1" kern="1200" dirty="0">
            <a:latin typeface="+mn-lt"/>
          </a:endParaRPr>
        </a:p>
      </dsp:txBody>
      <dsp:txXfrm>
        <a:off x="3514562" y="1770587"/>
        <a:ext cx="1610678" cy="1411824"/>
      </dsp:txXfrm>
    </dsp:sp>
    <dsp:sp modelId="{B4FAE9CF-5742-4D4E-8604-D92D2563D168}">
      <dsp:nvSpPr>
        <dsp:cNvPr id="0" name=""/>
        <dsp:cNvSpPr/>
      </dsp:nvSpPr>
      <dsp:spPr>
        <a:xfrm>
          <a:off x="3375834" y="26"/>
          <a:ext cx="1897528" cy="1204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</a:rPr>
            <a:t>Programas sociales</a:t>
          </a:r>
          <a:endParaRPr lang="es-ES" sz="1600" b="1" kern="1200" dirty="0">
            <a:latin typeface="+mn-lt"/>
          </a:endParaRPr>
        </a:p>
      </dsp:txBody>
      <dsp:txXfrm>
        <a:off x="3653721" y="176455"/>
        <a:ext cx="1341754" cy="851875"/>
      </dsp:txXfrm>
    </dsp:sp>
    <dsp:sp modelId="{E843D579-F237-449B-B593-6876A0998B57}">
      <dsp:nvSpPr>
        <dsp:cNvPr id="0" name=""/>
        <dsp:cNvSpPr/>
      </dsp:nvSpPr>
      <dsp:spPr>
        <a:xfrm>
          <a:off x="5051231" y="914401"/>
          <a:ext cx="2151461" cy="1204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</a:rPr>
            <a:t>Leyes, reglamentos</a:t>
          </a:r>
          <a:endParaRPr lang="es-ES" sz="1600" b="1" kern="1200" dirty="0">
            <a:latin typeface="+mn-lt"/>
          </a:endParaRPr>
        </a:p>
      </dsp:txBody>
      <dsp:txXfrm>
        <a:off x="5366305" y="1090830"/>
        <a:ext cx="1521313" cy="851875"/>
      </dsp:txXfrm>
    </dsp:sp>
    <dsp:sp modelId="{F7997EF2-6CFC-4E32-9DBA-528273467DE9}">
      <dsp:nvSpPr>
        <dsp:cNvPr id="0" name=""/>
        <dsp:cNvSpPr/>
      </dsp:nvSpPr>
      <dsp:spPr>
        <a:xfrm>
          <a:off x="5051235" y="2819405"/>
          <a:ext cx="2061588" cy="1204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Convocatorias  a  concurso  </a:t>
          </a:r>
          <a:endParaRPr lang="es-ES" sz="1600" b="1" kern="1200" dirty="0">
            <a:latin typeface="+mn-lt"/>
          </a:endParaRPr>
        </a:p>
      </dsp:txBody>
      <dsp:txXfrm>
        <a:off x="5353148" y="2995834"/>
        <a:ext cx="1457762" cy="851875"/>
      </dsp:txXfrm>
    </dsp:sp>
    <dsp:sp modelId="{3859B8CF-0BE5-4B72-8C75-E3BD424B2AA2}">
      <dsp:nvSpPr>
        <dsp:cNvPr id="0" name=""/>
        <dsp:cNvSpPr/>
      </dsp:nvSpPr>
      <dsp:spPr>
        <a:xfrm>
          <a:off x="3330001" y="3746297"/>
          <a:ext cx="1979799" cy="1204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Adjudicaciones directas </a:t>
          </a:r>
          <a:endParaRPr lang="es-ES" sz="1600" b="1" kern="1200" dirty="0">
            <a:latin typeface="+mn-lt"/>
          </a:endParaRPr>
        </a:p>
      </dsp:txBody>
      <dsp:txXfrm>
        <a:off x="3619936" y="3922726"/>
        <a:ext cx="1399929" cy="851875"/>
      </dsp:txXfrm>
    </dsp:sp>
    <dsp:sp modelId="{18B7335B-9226-42FD-BBAF-B4FB15111469}">
      <dsp:nvSpPr>
        <dsp:cNvPr id="0" name=""/>
        <dsp:cNvSpPr/>
      </dsp:nvSpPr>
      <dsp:spPr>
        <a:xfrm>
          <a:off x="1202538" y="2778451"/>
          <a:ext cx="2362266" cy="1204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Padrón </a:t>
          </a:r>
          <a:r>
            <a:rPr lang="es-MX" sz="1600" b="1" kern="1200" dirty="0" err="1" smtClean="0">
              <a:latin typeface="+mn-lt"/>
            </a:rPr>
            <a:t>inm</a:t>
          </a:r>
          <a:r>
            <a:rPr lang="es-MX" sz="1600" b="1" kern="1200" dirty="0" smtClean="0">
              <a:latin typeface="+mn-lt"/>
            </a:rPr>
            <a:t>. </a:t>
          </a:r>
          <a:r>
            <a:rPr lang="es-MX" sz="1600" b="1" kern="1200" dirty="0" err="1" smtClean="0">
              <a:latin typeface="+mn-lt"/>
            </a:rPr>
            <a:t>Veh</a:t>
          </a:r>
          <a:r>
            <a:rPr lang="es-MX" sz="1600" b="1" kern="1200" dirty="0" smtClean="0">
              <a:latin typeface="+mn-lt"/>
            </a:rPr>
            <a:t>.</a:t>
          </a:r>
          <a:endParaRPr lang="es-ES" sz="1600" b="1" kern="1200" dirty="0">
            <a:latin typeface="+mn-lt"/>
          </a:endParaRPr>
        </a:p>
      </dsp:txBody>
      <dsp:txXfrm>
        <a:off x="1548484" y="2954880"/>
        <a:ext cx="1670374" cy="851875"/>
      </dsp:txXfrm>
    </dsp:sp>
    <dsp:sp modelId="{86221974-9CF3-42EF-9C06-DFA97CBB2A80}">
      <dsp:nvSpPr>
        <dsp:cNvPr id="0" name=""/>
        <dsp:cNvSpPr/>
      </dsp:nvSpPr>
      <dsp:spPr>
        <a:xfrm>
          <a:off x="1622234" y="914401"/>
          <a:ext cx="1969342" cy="1204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Resoluciones</a:t>
          </a:r>
          <a:endParaRPr lang="es-ES" sz="1600" b="1" kern="1200" dirty="0">
            <a:latin typeface="+mn-lt"/>
          </a:endParaRPr>
        </a:p>
      </dsp:txBody>
      <dsp:txXfrm>
        <a:off x="1910637" y="1090830"/>
        <a:ext cx="1392536" cy="85187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130B8-DC32-4EE8-995A-6667F5369029}">
      <dsp:nvSpPr>
        <dsp:cNvPr id="0" name=""/>
        <dsp:cNvSpPr/>
      </dsp:nvSpPr>
      <dsp:spPr>
        <a:xfrm>
          <a:off x="2106467" y="518103"/>
          <a:ext cx="3641001" cy="3641001"/>
        </a:xfrm>
        <a:prstGeom prst="blockArc">
          <a:avLst>
            <a:gd name="adj1" fmla="val 10669161"/>
            <a:gd name="adj2" fmla="val 16799941"/>
            <a:gd name="adj3" fmla="val 463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AD9C4F-00C2-4532-9379-D261B40D879A}">
      <dsp:nvSpPr>
        <dsp:cNvPr id="0" name=""/>
        <dsp:cNvSpPr/>
      </dsp:nvSpPr>
      <dsp:spPr>
        <a:xfrm>
          <a:off x="2107701" y="571907"/>
          <a:ext cx="3641001" cy="3641001"/>
        </a:xfrm>
        <a:prstGeom prst="blockArc">
          <a:avLst>
            <a:gd name="adj1" fmla="val 4802480"/>
            <a:gd name="adj2" fmla="val 10773207"/>
            <a:gd name="adj3" fmla="val 463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D5FCF3-3778-479B-AD20-CAEBA33C4E31}">
      <dsp:nvSpPr>
        <dsp:cNvPr id="0" name=""/>
        <dsp:cNvSpPr/>
      </dsp:nvSpPr>
      <dsp:spPr>
        <a:xfrm>
          <a:off x="2764893" y="579829"/>
          <a:ext cx="3641001" cy="3641001"/>
        </a:xfrm>
        <a:prstGeom prst="blockArc">
          <a:avLst>
            <a:gd name="adj1" fmla="val 11474"/>
            <a:gd name="adj2" fmla="val 6080388"/>
            <a:gd name="adj3" fmla="val 463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0C5E53-77C7-485B-95FF-3E90962AA5B9}">
      <dsp:nvSpPr>
        <dsp:cNvPr id="0" name=""/>
        <dsp:cNvSpPr/>
      </dsp:nvSpPr>
      <dsp:spPr>
        <a:xfrm>
          <a:off x="2822238" y="510076"/>
          <a:ext cx="3529514" cy="3641001"/>
        </a:xfrm>
        <a:prstGeom prst="blockArc">
          <a:avLst>
            <a:gd name="adj1" fmla="val 15516454"/>
            <a:gd name="adj2" fmla="val 146362"/>
            <a:gd name="adj3" fmla="val 4638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F1A9F3-51A4-4ABD-9C55-A1C10C58731B}">
      <dsp:nvSpPr>
        <dsp:cNvPr id="0" name=""/>
        <dsp:cNvSpPr/>
      </dsp:nvSpPr>
      <dsp:spPr>
        <a:xfrm>
          <a:off x="3127148" y="1393893"/>
          <a:ext cx="2217173" cy="1943443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CINCO  DÍAS  NATURALES    A  SU   EXPEDICIÓN</a:t>
          </a:r>
          <a:endParaRPr lang="es-ES" sz="1600" b="1" kern="1200" dirty="0">
            <a:latin typeface="+mn-lt"/>
          </a:endParaRPr>
        </a:p>
      </dsp:txBody>
      <dsp:txXfrm>
        <a:off x="3451845" y="1678504"/>
        <a:ext cx="1567779" cy="1374221"/>
      </dsp:txXfrm>
    </dsp:sp>
    <dsp:sp modelId="{E843D579-F237-449B-B593-6876A0998B57}">
      <dsp:nvSpPr>
        <dsp:cNvPr id="0" name=""/>
        <dsp:cNvSpPr/>
      </dsp:nvSpPr>
      <dsp:spPr>
        <a:xfrm>
          <a:off x="3188655" y="1006"/>
          <a:ext cx="2094159" cy="1172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</a:rPr>
            <a:t>Leyes, reglamentos*</a:t>
          </a:r>
          <a:endParaRPr lang="es-ES" sz="1600" b="1" kern="1200" dirty="0">
            <a:latin typeface="+mn-lt"/>
          </a:endParaRPr>
        </a:p>
      </dsp:txBody>
      <dsp:txXfrm>
        <a:off x="3495337" y="172736"/>
        <a:ext cx="1480795" cy="829186"/>
      </dsp:txXfrm>
    </dsp:sp>
    <dsp:sp modelId="{F7997EF2-6CFC-4E32-9DBA-528273467DE9}">
      <dsp:nvSpPr>
        <dsp:cNvPr id="0" name=""/>
        <dsp:cNvSpPr/>
      </dsp:nvSpPr>
      <dsp:spPr>
        <a:xfrm>
          <a:off x="5360330" y="1819942"/>
          <a:ext cx="2006679" cy="1172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Convocatorias  a  concurso * </a:t>
          </a:r>
          <a:endParaRPr lang="es-ES" sz="1600" b="1" kern="1200" dirty="0">
            <a:latin typeface="+mn-lt"/>
          </a:endParaRPr>
        </a:p>
      </dsp:txBody>
      <dsp:txXfrm>
        <a:off x="5654201" y="1991672"/>
        <a:ext cx="1418937" cy="829186"/>
      </dsp:txXfrm>
    </dsp:sp>
    <dsp:sp modelId="{3859B8CF-0BE5-4B72-8C75-E3BD424B2AA2}">
      <dsp:nvSpPr>
        <dsp:cNvPr id="0" name=""/>
        <dsp:cNvSpPr/>
      </dsp:nvSpPr>
      <dsp:spPr>
        <a:xfrm>
          <a:off x="3272200" y="3557577"/>
          <a:ext cx="1927068" cy="1172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Adjudicaciones directas *</a:t>
          </a:r>
          <a:endParaRPr lang="es-ES" sz="1600" b="1" kern="1200" dirty="0">
            <a:latin typeface="+mn-lt"/>
          </a:endParaRPr>
        </a:p>
      </dsp:txBody>
      <dsp:txXfrm>
        <a:off x="3554413" y="3729307"/>
        <a:ext cx="1362642" cy="829186"/>
      </dsp:txXfrm>
    </dsp:sp>
    <dsp:sp modelId="{18B7335B-9226-42FD-BBAF-B4FB15111469}">
      <dsp:nvSpPr>
        <dsp:cNvPr id="0" name=""/>
        <dsp:cNvSpPr/>
      </dsp:nvSpPr>
      <dsp:spPr>
        <a:xfrm>
          <a:off x="1209561" y="1819944"/>
          <a:ext cx="1880819" cy="11726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Servicios profesionales</a:t>
          </a:r>
          <a:endParaRPr lang="es-ES" sz="1600" b="1" kern="1200" dirty="0">
            <a:latin typeface="+mn-lt"/>
          </a:endParaRPr>
        </a:p>
      </dsp:txBody>
      <dsp:txXfrm>
        <a:off x="1485001" y="1991674"/>
        <a:ext cx="1329939" cy="8291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EF965-5AB2-4DAB-A64B-274F22ED4A7C}">
      <dsp:nvSpPr>
        <dsp:cNvPr id="0" name=""/>
        <dsp:cNvSpPr/>
      </dsp:nvSpPr>
      <dsp:spPr>
        <a:xfrm>
          <a:off x="2158113" y="531873"/>
          <a:ext cx="3657904" cy="3657904"/>
        </a:xfrm>
        <a:prstGeom prst="blockArc">
          <a:avLst>
            <a:gd name="adj1" fmla="val 12639642"/>
            <a:gd name="adj2" fmla="val 16397047"/>
            <a:gd name="adj3" fmla="val 4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C130B8-DC32-4EE8-995A-6667F5369029}">
      <dsp:nvSpPr>
        <dsp:cNvPr id="0" name=""/>
        <dsp:cNvSpPr/>
      </dsp:nvSpPr>
      <dsp:spPr>
        <a:xfrm>
          <a:off x="2150423" y="544721"/>
          <a:ext cx="3657904" cy="3657904"/>
        </a:xfrm>
        <a:prstGeom prst="blockArc">
          <a:avLst>
            <a:gd name="adj1" fmla="val 8998428"/>
            <a:gd name="adj2" fmla="val 12668438"/>
            <a:gd name="adj3" fmla="val 4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AD9C4F-00C2-4532-9379-D261B40D879A}">
      <dsp:nvSpPr>
        <dsp:cNvPr id="0" name=""/>
        <dsp:cNvSpPr/>
      </dsp:nvSpPr>
      <dsp:spPr>
        <a:xfrm>
          <a:off x="2147656" y="539950"/>
          <a:ext cx="3657904" cy="3657904"/>
        </a:xfrm>
        <a:prstGeom prst="blockArc">
          <a:avLst>
            <a:gd name="adj1" fmla="val 5191447"/>
            <a:gd name="adj2" fmla="val 8987821"/>
            <a:gd name="adj3" fmla="val 4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D5FCF3-3778-479B-AD20-CAEBA33C4E31}">
      <dsp:nvSpPr>
        <dsp:cNvPr id="0" name=""/>
        <dsp:cNvSpPr/>
      </dsp:nvSpPr>
      <dsp:spPr>
        <a:xfrm>
          <a:off x="2392515" y="541880"/>
          <a:ext cx="3657904" cy="3657904"/>
        </a:xfrm>
        <a:prstGeom prst="blockArc">
          <a:avLst>
            <a:gd name="adj1" fmla="val 1807904"/>
            <a:gd name="adj2" fmla="val 5662733"/>
            <a:gd name="adj3" fmla="val 4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0C5E53-77C7-485B-95FF-3E90962AA5B9}">
      <dsp:nvSpPr>
        <dsp:cNvPr id="0" name=""/>
        <dsp:cNvSpPr/>
      </dsp:nvSpPr>
      <dsp:spPr>
        <a:xfrm>
          <a:off x="2477645" y="493475"/>
          <a:ext cx="3545899" cy="3657904"/>
        </a:xfrm>
        <a:prstGeom prst="blockArc">
          <a:avLst>
            <a:gd name="adj1" fmla="val 19845588"/>
            <a:gd name="adj2" fmla="val 1916554"/>
            <a:gd name="adj3" fmla="val 4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5645A7-C636-4FF0-92EA-3DF787AC9DCF}">
      <dsp:nvSpPr>
        <dsp:cNvPr id="0" name=""/>
        <dsp:cNvSpPr/>
      </dsp:nvSpPr>
      <dsp:spPr>
        <a:xfrm>
          <a:off x="2440159" y="525759"/>
          <a:ext cx="3657904" cy="3657904"/>
        </a:xfrm>
        <a:prstGeom prst="blockArc">
          <a:avLst>
            <a:gd name="adj1" fmla="val 15853936"/>
            <a:gd name="adj2" fmla="val 19774011"/>
            <a:gd name="adj3" fmla="val 4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F1A9F3-51A4-4ABD-9C55-A1C10C58731B}">
      <dsp:nvSpPr>
        <dsp:cNvPr id="0" name=""/>
        <dsp:cNvSpPr/>
      </dsp:nvSpPr>
      <dsp:spPr>
        <a:xfrm>
          <a:off x="2997771" y="1412627"/>
          <a:ext cx="2174427" cy="1905975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PERMANENTE</a:t>
          </a:r>
          <a:endParaRPr lang="es-ES" sz="1600" b="1" kern="1200" dirty="0">
            <a:latin typeface="+mn-lt"/>
          </a:endParaRPr>
        </a:p>
      </dsp:txBody>
      <dsp:txXfrm>
        <a:off x="3316208" y="1691751"/>
        <a:ext cx="1537553" cy="1347727"/>
      </dsp:txXfrm>
    </dsp:sp>
    <dsp:sp modelId="{B4FAE9CF-5742-4D4E-8604-D92D2563D168}">
      <dsp:nvSpPr>
        <dsp:cNvPr id="0" name=""/>
        <dsp:cNvSpPr/>
      </dsp:nvSpPr>
      <dsp:spPr>
        <a:xfrm>
          <a:off x="3183779" y="1191"/>
          <a:ext cx="1811380" cy="1150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</a:rPr>
            <a:t>Datos UT y OG</a:t>
          </a:r>
          <a:endParaRPr lang="es-ES" sz="1600" b="1" kern="1200" dirty="0">
            <a:latin typeface="+mn-lt"/>
          </a:endParaRPr>
        </a:p>
      </dsp:txBody>
      <dsp:txXfrm>
        <a:off x="3449049" y="169610"/>
        <a:ext cx="1280840" cy="813200"/>
      </dsp:txXfrm>
    </dsp:sp>
    <dsp:sp modelId="{E843D579-F237-449B-B593-6876A0998B57}">
      <dsp:nvSpPr>
        <dsp:cNvPr id="0" name=""/>
        <dsp:cNvSpPr/>
      </dsp:nvSpPr>
      <dsp:spPr>
        <a:xfrm>
          <a:off x="4783482" y="874239"/>
          <a:ext cx="2053785" cy="1150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+mn-lt"/>
            </a:rPr>
            <a:t>Solicitudes de acceso y sus respuestas</a:t>
          </a:r>
          <a:endParaRPr lang="es-ES" sz="1600" b="1" kern="1200" dirty="0">
            <a:latin typeface="+mn-lt"/>
          </a:endParaRPr>
        </a:p>
      </dsp:txBody>
      <dsp:txXfrm>
        <a:off x="5084252" y="1042658"/>
        <a:ext cx="1452245" cy="813200"/>
      </dsp:txXfrm>
    </dsp:sp>
    <dsp:sp modelId="{F7997EF2-6CFC-4E32-9DBA-528273467DE9}">
      <dsp:nvSpPr>
        <dsp:cNvPr id="0" name=""/>
        <dsp:cNvSpPr/>
      </dsp:nvSpPr>
      <dsp:spPr>
        <a:xfrm>
          <a:off x="4783476" y="2693145"/>
          <a:ext cx="1967992" cy="1150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Servidores Públicos Comisionados</a:t>
          </a:r>
          <a:endParaRPr lang="es-ES" sz="1600" b="1" kern="1200" dirty="0">
            <a:latin typeface="+mn-lt"/>
          </a:endParaRPr>
        </a:p>
      </dsp:txBody>
      <dsp:txXfrm>
        <a:off x="5071682" y="2861564"/>
        <a:ext cx="1391580" cy="813200"/>
      </dsp:txXfrm>
    </dsp:sp>
    <dsp:sp modelId="{3859B8CF-0BE5-4B72-8C75-E3BD424B2AA2}">
      <dsp:nvSpPr>
        <dsp:cNvPr id="0" name=""/>
        <dsp:cNvSpPr/>
      </dsp:nvSpPr>
      <dsp:spPr>
        <a:xfrm>
          <a:off x="3140026" y="3578146"/>
          <a:ext cx="1889916" cy="1150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Dictámenes de auditorías</a:t>
          </a:r>
          <a:endParaRPr lang="es-ES" sz="1600" b="1" kern="1200" dirty="0">
            <a:latin typeface="+mn-lt"/>
          </a:endParaRPr>
        </a:p>
      </dsp:txBody>
      <dsp:txXfrm>
        <a:off x="3416798" y="3746565"/>
        <a:ext cx="1336372" cy="813200"/>
      </dsp:txXfrm>
    </dsp:sp>
    <dsp:sp modelId="{18B7335B-9226-42FD-BBAF-B4FB15111469}">
      <dsp:nvSpPr>
        <dsp:cNvPr id="0" name=""/>
        <dsp:cNvSpPr/>
      </dsp:nvSpPr>
      <dsp:spPr>
        <a:xfrm>
          <a:off x="1509441" y="2693137"/>
          <a:ext cx="1844558" cy="1150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Informes</a:t>
          </a:r>
          <a:endParaRPr lang="es-ES" sz="1600" b="1" kern="1200" dirty="0">
            <a:latin typeface="+mn-lt"/>
          </a:endParaRPr>
        </a:p>
      </dsp:txBody>
      <dsp:txXfrm>
        <a:off x="1779570" y="2861556"/>
        <a:ext cx="1304300" cy="813200"/>
      </dsp:txXfrm>
    </dsp:sp>
    <dsp:sp modelId="{86221974-9CF3-42EF-9C06-DFA97CBB2A80}">
      <dsp:nvSpPr>
        <dsp:cNvPr id="0" name=""/>
        <dsp:cNvSpPr/>
      </dsp:nvSpPr>
      <dsp:spPr>
        <a:xfrm>
          <a:off x="1509443" y="874239"/>
          <a:ext cx="1879934" cy="1150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latin typeface="+mn-lt"/>
            </a:rPr>
            <a:t>Información útil  o  relevante</a:t>
          </a:r>
          <a:endParaRPr lang="es-ES" sz="1600" b="1" kern="1200" dirty="0">
            <a:latin typeface="+mn-lt"/>
          </a:endParaRPr>
        </a:p>
      </dsp:txBody>
      <dsp:txXfrm>
        <a:off x="1784753" y="1042658"/>
        <a:ext cx="1329314" cy="8132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A9EB3-EA37-4F16-9B9B-24ED5F8931AB}">
      <dsp:nvSpPr>
        <dsp:cNvPr id="0" name=""/>
        <dsp:cNvSpPr/>
      </dsp:nvSpPr>
      <dsp:spPr>
        <a:xfrm>
          <a:off x="0" y="0"/>
          <a:ext cx="3886200" cy="38862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/>
        </a:solidFill>
        <a:ln w="22225" cap="rnd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144BA1E8-11C2-4663-9255-2ADD62E0203E}">
      <dsp:nvSpPr>
        <dsp:cNvPr id="0" name=""/>
        <dsp:cNvSpPr/>
      </dsp:nvSpPr>
      <dsp:spPr>
        <a:xfrm>
          <a:off x="1943100" y="0"/>
          <a:ext cx="6210300" cy="388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Obligaciones comunes</a:t>
          </a:r>
          <a:endParaRPr lang="es-ES" sz="2400" kern="1200" dirty="0"/>
        </a:p>
      </dsp:txBody>
      <dsp:txXfrm>
        <a:off x="1943100" y="0"/>
        <a:ext cx="3105150" cy="1165862"/>
      </dsp:txXfrm>
    </dsp:sp>
    <dsp:sp modelId="{F7604345-1D1F-46A5-AAF4-70EDDFEEB09C}">
      <dsp:nvSpPr>
        <dsp:cNvPr id="0" name=""/>
        <dsp:cNvSpPr/>
      </dsp:nvSpPr>
      <dsp:spPr>
        <a:xfrm>
          <a:off x="680086" y="1165862"/>
          <a:ext cx="2526027" cy="252602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50000"/>
                <a:hueOff val="29545"/>
                <a:satOff val="1071"/>
                <a:lumOff val="24605"/>
                <a:alphaOff val="0"/>
                <a:tint val="98000"/>
                <a:lumMod val="110000"/>
              </a:schemeClr>
            </a:gs>
            <a:gs pos="84000">
              <a:schemeClr val="accent4">
                <a:shade val="50000"/>
                <a:hueOff val="29545"/>
                <a:satOff val="1071"/>
                <a:lumOff val="2460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D10CF8-4A40-4FB4-9574-59D3C32AEA7B}">
      <dsp:nvSpPr>
        <dsp:cNvPr id="0" name=""/>
        <dsp:cNvSpPr/>
      </dsp:nvSpPr>
      <dsp:spPr>
        <a:xfrm>
          <a:off x="1943100" y="1178012"/>
          <a:ext cx="6210300" cy="25017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29545"/>
              <a:satOff val="1071"/>
              <a:lumOff val="246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Obligaciones especificas del IEEBC</a:t>
          </a:r>
          <a:endParaRPr lang="es-ES" sz="2400" kern="1200" dirty="0"/>
        </a:p>
      </dsp:txBody>
      <dsp:txXfrm>
        <a:off x="1943100" y="1178012"/>
        <a:ext cx="3105150" cy="1154643"/>
      </dsp:txXfrm>
    </dsp:sp>
    <dsp:sp modelId="{0C683E6F-A468-44F5-81CD-F80887F228EB}">
      <dsp:nvSpPr>
        <dsp:cNvPr id="0" name=""/>
        <dsp:cNvSpPr/>
      </dsp:nvSpPr>
      <dsp:spPr>
        <a:xfrm>
          <a:off x="1360170" y="2331721"/>
          <a:ext cx="1165858" cy="11658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shade val="50000"/>
                <a:hueOff val="29545"/>
                <a:satOff val="1071"/>
                <a:lumOff val="24605"/>
                <a:alphaOff val="0"/>
                <a:tint val="98000"/>
                <a:lumMod val="110000"/>
              </a:schemeClr>
            </a:gs>
            <a:gs pos="84000">
              <a:schemeClr val="accent4">
                <a:shade val="50000"/>
                <a:hueOff val="29545"/>
                <a:satOff val="1071"/>
                <a:lumOff val="2460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80DB8-9358-4358-82B0-3E45F70781D6}">
      <dsp:nvSpPr>
        <dsp:cNvPr id="0" name=""/>
        <dsp:cNvSpPr/>
      </dsp:nvSpPr>
      <dsp:spPr>
        <a:xfrm>
          <a:off x="1943100" y="2331721"/>
          <a:ext cx="6210300" cy="1165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29545"/>
              <a:satOff val="1071"/>
              <a:lumOff val="2460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Guía Referencial</a:t>
          </a:r>
          <a:endParaRPr lang="es-ES" sz="2400" kern="1200" dirty="0"/>
        </a:p>
      </dsp:txBody>
      <dsp:txXfrm>
        <a:off x="1943100" y="2331721"/>
        <a:ext cx="3105150" cy="1165858"/>
      </dsp:txXfrm>
    </dsp:sp>
    <dsp:sp modelId="{2AACFA8A-45E7-4356-A753-05FFEFD20903}">
      <dsp:nvSpPr>
        <dsp:cNvPr id="0" name=""/>
        <dsp:cNvSpPr/>
      </dsp:nvSpPr>
      <dsp:spPr>
        <a:xfrm>
          <a:off x="5048250" y="0"/>
          <a:ext cx="3105150" cy="1165862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1" kern="1200" dirty="0" smtClean="0"/>
            <a:t>25</a:t>
          </a:r>
          <a:endParaRPr lang="es-ES" sz="2400" b="1" kern="1200" dirty="0"/>
        </a:p>
      </dsp:txBody>
      <dsp:txXfrm>
        <a:off x="5048250" y="0"/>
        <a:ext cx="3105150" cy="1165862"/>
      </dsp:txXfrm>
    </dsp:sp>
    <dsp:sp modelId="{9AEF6882-603A-4697-B67E-A07CE83FBBFD}">
      <dsp:nvSpPr>
        <dsp:cNvPr id="0" name=""/>
        <dsp:cNvSpPr/>
      </dsp:nvSpPr>
      <dsp:spPr>
        <a:xfrm>
          <a:off x="5048250" y="1165862"/>
          <a:ext cx="3105150" cy="116585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1</a:t>
          </a:r>
          <a:endParaRPr lang="es-E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</dsp:txBody>
      <dsp:txXfrm>
        <a:off x="5048250" y="1165862"/>
        <a:ext cx="3105150" cy="1165858"/>
      </dsp:txXfrm>
    </dsp:sp>
    <dsp:sp modelId="{ED5FDAA2-A999-42D2-AD31-2BA25BF3F54E}">
      <dsp:nvSpPr>
        <dsp:cNvPr id="0" name=""/>
        <dsp:cNvSpPr/>
      </dsp:nvSpPr>
      <dsp:spPr>
        <a:xfrm>
          <a:off x="5048250" y="2331721"/>
          <a:ext cx="3105150" cy="116585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1" kern="1200" dirty="0" smtClean="0"/>
            <a:t>110 Criterios </a:t>
          </a:r>
          <a:endParaRPr lang="es-ES" sz="2400" b="1" kern="1200" dirty="0"/>
        </a:p>
      </dsp:txBody>
      <dsp:txXfrm>
        <a:off x="5048250" y="2331721"/>
        <a:ext cx="3105150" cy="1165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D5EDC-FECB-4B2D-A0F8-F9A41A14E261}">
      <dsp:nvSpPr>
        <dsp:cNvPr id="0" name=""/>
        <dsp:cNvSpPr/>
      </dsp:nvSpPr>
      <dsp:spPr>
        <a:xfrm rot="5400000">
          <a:off x="332251" y="2539314"/>
          <a:ext cx="988632" cy="16450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3E9DE-9020-4E7B-B482-00BE6CBC4B8B}">
      <dsp:nvSpPr>
        <dsp:cNvPr id="0" name=""/>
        <dsp:cNvSpPr/>
      </dsp:nvSpPr>
      <dsp:spPr>
        <a:xfrm>
          <a:off x="167223" y="3030833"/>
          <a:ext cx="1485171" cy="1301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solidFill>
                <a:srgbClr val="5F147C"/>
              </a:solidFill>
            </a:rPr>
            <a:t>1977</a:t>
          </a:r>
          <a:endParaRPr lang="es-MX" sz="2400" b="0" kern="1200" dirty="0">
            <a:solidFill>
              <a:srgbClr val="5F147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/>
            <a:t>Artículo 6º </a:t>
          </a:r>
          <a:r>
            <a:rPr lang="es-MX" sz="1400" b="0" kern="1200" dirty="0" smtClean="0"/>
            <a:t>Constitucional. …</a:t>
          </a:r>
          <a:r>
            <a:rPr lang="es-MX" sz="1400" b="0" i="1" kern="1200" dirty="0" smtClean="0"/>
            <a:t>El derecho a la información será garantizado por el Estado</a:t>
          </a:r>
          <a:r>
            <a:rPr lang="es-MX" sz="1400" b="0" kern="1200" dirty="0" smtClean="0"/>
            <a:t>.</a:t>
          </a:r>
          <a:endParaRPr lang="es-MX" sz="1400" b="0" kern="1200" dirty="0"/>
        </a:p>
      </dsp:txBody>
      <dsp:txXfrm>
        <a:off x="167223" y="3030833"/>
        <a:ext cx="1485171" cy="1301839"/>
      </dsp:txXfrm>
    </dsp:sp>
    <dsp:sp modelId="{85CCB94D-081B-43EB-A345-A94605F4907B}">
      <dsp:nvSpPr>
        <dsp:cNvPr id="0" name=""/>
        <dsp:cNvSpPr/>
      </dsp:nvSpPr>
      <dsp:spPr>
        <a:xfrm>
          <a:off x="1372174" y="2418202"/>
          <a:ext cx="280221" cy="2802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DF9C6-3BD6-424D-9A8B-0631C795ACFB}">
      <dsp:nvSpPr>
        <dsp:cNvPr id="0" name=""/>
        <dsp:cNvSpPr/>
      </dsp:nvSpPr>
      <dsp:spPr>
        <a:xfrm rot="5400000">
          <a:off x="2150391" y="2089413"/>
          <a:ext cx="988632" cy="16450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4035E8-BD03-4B8C-8323-BA7A628F3903}">
      <dsp:nvSpPr>
        <dsp:cNvPr id="0" name=""/>
        <dsp:cNvSpPr/>
      </dsp:nvSpPr>
      <dsp:spPr>
        <a:xfrm>
          <a:off x="1985363" y="2580932"/>
          <a:ext cx="1485171" cy="1301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rgbClr val="5F147C"/>
              </a:solidFill>
            </a:rPr>
            <a:t>2000</a:t>
          </a:r>
          <a:endParaRPr lang="es-MX" sz="1700" b="0" kern="1200" dirty="0">
            <a:solidFill>
              <a:srgbClr val="5F147C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/>
            <a:t>La SCJN reconoce el Derecho de Acceso a la Información como una garantía individual.</a:t>
          </a:r>
          <a:endParaRPr lang="es-MX" sz="1400" b="0" kern="1200" dirty="0"/>
        </a:p>
      </dsp:txBody>
      <dsp:txXfrm>
        <a:off x="1985363" y="2580932"/>
        <a:ext cx="1485171" cy="1301839"/>
      </dsp:txXfrm>
    </dsp:sp>
    <dsp:sp modelId="{C7E92E75-28A1-43D8-91A7-52CBC9D91FB1}">
      <dsp:nvSpPr>
        <dsp:cNvPr id="0" name=""/>
        <dsp:cNvSpPr/>
      </dsp:nvSpPr>
      <dsp:spPr>
        <a:xfrm>
          <a:off x="3190314" y="1968302"/>
          <a:ext cx="280221" cy="2802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AA190B-81BA-4C9D-8AE2-89D0678A5000}">
      <dsp:nvSpPr>
        <dsp:cNvPr id="0" name=""/>
        <dsp:cNvSpPr/>
      </dsp:nvSpPr>
      <dsp:spPr>
        <a:xfrm rot="5400000">
          <a:off x="3968531" y="1639512"/>
          <a:ext cx="988632" cy="16450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5123C-C0FB-48D2-BCB2-9CD6FD471BFD}">
      <dsp:nvSpPr>
        <dsp:cNvPr id="0" name=""/>
        <dsp:cNvSpPr/>
      </dsp:nvSpPr>
      <dsp:spPr>
        <a:xfrm>
          <a:off x="3803503" y="2131032"/>
          <a:ext cx="1485171" cy="1301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5F147C"/>
              </a:solidFill>
            </a:rPr>
            <a:t>2002</a:t>
          </a:r>
          <a:endParaRPr lang="es-MX" sz="1800" b="1" kern="1200" dirty="0">
            <a:solidFill>
              <a:srgbClr val="5F147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0" kern="1200" dirty="0" smtClean="0"/>
            <a:t>11 de junio de 2002, se publica en el DOF </a:t>
          </a:r>
          <a:r>
            <a:rPr lang="es-MX" sz="1400" b="0" kern="1200" smtClean="0"/>
            <a:t>la LFTAIPG (Grupo Oaxaca)</a:t>
          </a:r>
          <a:endParaRPr lang="es-MX" sz="1400" b="0" kern="1200" dirty="0"/>
        </a:p>
      </dsp:txBody>
      <dsp:txXfrm>
        <a:off x="3803503" y="2131032"/>
        <a:ext cx="1485171" cy="1301839"/>
      </dsp:txXfrm>
    </dsp:sp>
    <dsp:sp modelId="{4D43626C-7F59-4B1B-93EB-53E3A2AAA33B}">
      <dsp:nvSpPr>
        <dsp:cNvPr id="0" name=""/>
        <dsp:cNvSpPr/>
      </dsp:nvSpPr>
      <dsp:spPr>
        <a:xfrm>
          <a:off x="5008454" y="1518401"/>
          <a:ext cx="280221" cy="2802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87596-8EB8-45C9-81A1-6A1098F17BC4}">
      <dsp:nvSpPr>
        <dsp:cNvPr id="0" name=""/>
        <dsp:cNvSpPr/>
      </dsp:nvSpPr>
      <dsp:spPr>
        <a:xfrm rot="5400000">
          <a:off x="5786671" y="1189612"/>
          <a:ext cx="988632" cy="16450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A16D6-DD38-4C10-8F0D-DEBE5FCD3827}">
      <dsp:nvSpPr>
        <dsp:cNvPr id="0" name=""/>
        <dsp:cNvSpPr/>
      </dsp:nvSpPr>
      <dsp:spPr>
        <a:xfrm>
          <a:off x="5621644" y="1681131"/>
          <a:ext cx="1485171" cy="1301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5F147C"/>
              </a:solidFill>
            </a:rPr>
            <a:t>2007</a:t>
          </a:r>
          <a:endParaRPr lang="es-MX" sz="1800" b="1" kern="1200" dirty="0">
            <a:solidFill>
              <a:srgbClr val="5F147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El 20 de julio de 2007, reforma al Artículo 6 de la CPEUM </a:t>
          </a:r>
          <a:endParaRPr lang="es-MX" sz="1400" kern="1200" dirty="0"/>
        </a:p>
      </dsp:txBody>
      <dsp:txXfrm>
        <a:off x="5621644" y="1681131"/>
        <a:ext cx="1485171" cy="1301839"/>
      </dsp:txXfrm>
    </dsp:sp>
    <dsp:sp modelId="{5B08DEF5-DF35-45B5-AB94-E92D4DAC1573}">
      <dsp:nvSpPr>
        <dsp:cNvPr id="0" name=""/>
        <dsp:cNvSpPr/>
      </dsp:nvSpPr>
      <dsp:spPr>
        <a:xfrm>
          <a:off x="6826594" y="1068501"/>
          <a:ext cx="280221" cy="28022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CFD21-EDEE-409E-A032-25ED40127814}">
      <dsp:nvSpPr>
        <dsp:cNvPr id="0" name=""/>
        <dsp:cNvSpPr/>
      </dsp:nvSpPr>
      <dsp:spPr>
        <a:xfrm rot="5400000">
          <a:off x="7604811" y="739711"/>
          <a:ext cx="988632" cy="164506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D3CE0-C496-4E0B-984A-3D23962C659C}">
      <dsp:nvSpPr>
        <dsp:cNvPr id="0" name=""/>
        <dsp:cNvSpPr/>
      </dsp:nvSpPr>
      <dsp:spPr>
        <a:xfrm>
          <a:off x="7439784" y="1231231"/>
          <a:ext cx="1485171" cy="1301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rgbClr val="5F147C"/>
              </a:solidFill>
            </a:rPr>
            <a:t>2014</a:t>
          </a:r>
          <a:endParaRPr lang="es-MX" sz="1800" b="1" kern="1200" dirty="0">
            <a:solidFill>
              <a:srgbClr val="5F147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Reforma al Artículo 6 de la CPEUM</a:t>
          </a:r>
          <a:endParaRPr lang="es-MX" sz="1400" kern="1200" dirty="0"/>
        </a:p>
      </dsp:txBody>
      <dsp:txXfrm>
        <a:off x="7439784" y="1231231"/>
        <a:ext cx="1485171" cy="13018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A9EB3-EA37-4F16-9B9B-24ED5F8931AB}">
      <dsp:nvSpPr>
        <dsp:cNvPr id="0" name=""/>
        <dsp:cNvSpPr/>
      </dsp:nvSpPr>
      <dsp:spPr>
        <a:xfrm>
          <a:off x="-69046" y="0"/>
          <a:ext cx="4086186" cy="3809999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98000"/>
                <a:lumMod val="110000"/>
              </a:schemeClr>
            </a:gs>
            <a:gs pos="84000">
              <a:schemeClr val="accent4"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lumMod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144BA1E8-11C2-4663-9255-2ADD62E0203E}">
      <dsp:nvSpPr>
        <dsp:cNvPr id="0" name=""/>
        <dsp:cNvSpPr/>
      </dsp:nvSpPr>
      <dsp:spPr>
        <a:xfrm>
          <a:off x="1974046" y="0"/>
          <a:ext cx="6477000" cy="3809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Obligaciones comunes</a:t>
          </a:r>
          <a:endParaRPr lang="es-ES" sz="2400" kern="1200" dirty="0"/>
        </a:p>
      </dsp:txBody>
      <dsp:txXfrm>
        <a:off x="1974046" y="0"/>
        <a:ext cx="3238500" cy="1143002"/>
      </dsp:txXfrm>
    </dsp:sp>
    <dsp:sp modelId="{F7604345-1D1F-46A5-AAF4-70EDDFEEB09C}">
      <dsp:nvSpPr>
        <dsp:cNvPr id="0" name=""/>
        <dsp:cNvSpPr/>
      </dsp:nvSpPr>
      <dsp:spPr>
        <a:xfrm>
          <a:off x="795976" y="1153354"/>
          <a:ext cx="2476497" cy="247649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29545"/>
            <a:satOff val="1071"/>
            <a:lumOff val="246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10CF8-4A40-4FB4-9574-59D3C32AEA7B}">
      <dsp:nvSpPr>
        <dsp:cNvPr id="0" name=""/>
        <dsp:cNvSpPr/>
      </dsp:nvSpPr>
      <dsp:spPr>
        <a:xfrm>
          <a:off x="1974046" y="1154914"/>
          <a:ext cx="6477000" cy="2452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29545"/>
              <a:satOff val="1071"/>
              <a:lumOff val="246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Obligaciones específicas del IEEBC</a:t>
          </a:r>
          <a:endParaRPr lang="es-ES" sz="2400" kern="1200" dirty="0"/>
        </a:p>
      </dsp:txBody>
      <dsp:txXfrm>
        <a:off x="1974046" y="1154914"/>
        <a:ext cx="3238500" cy="1132003"/>
      </dsp:txXfrm>
    </dsp:sp>
    <dsp:sp modelId="{0C683E6F-A468-44F5-81CD-F80887F228EB}">
      <dsp:nvSpPr>
        <dsp:cNvPr id="0" name=""/>
        <dsp:cNvSpPr/>
      </dsp:nvSpPr>
      <dsp:spPr>
        <a:xfrm>
          <a:off x="1402547" y="2286001"/>
          <a:ext cx="1142998" cy="114299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shade val="50000"/>
            <a:hueOff val="29545"/>
            <a:satOff val="1071"/>
            <a:lumOff val="246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80DB8-9358-4358-82B0-3E45F70781D6}">
      <dsp:nvSpPr>
        <dsp:cNvPr id="0" name=""/>
        <dsp:cNvSpPr/>
      </dsp:nvSpPr>
      <dsp:spPr>
        <a:xfrm>
          <a:off x="1974046" y="2286001"/>
          <a:ext cx="6477000" cy="11429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shade val="50000"/>
              <a:hueOff val="29545"/>
              <a:satOff val="1071"/>
              <a:lumOff val="246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Lineamientos técnicos</a:t>
          </a:r>
          <a:endParaRPr lang="es-ES" sz="2400" kern="1200" dirty="0"/>
        </a:p>
      </dsp:txBody>
      <dsp:txXfrm>
        <a:off x="1974046" y="2286001"/>
        <a:ext cx="3238500" cy="1142998"/>
      </dsp:txXfrm>
    </dsp:sp>
    <dsp:sp modelId="{2AACFA8A-45E7-4356-A753-05FFEFD20903}">
      <dsp:nvSpPr>
        <dsp:cNvPr id="0" name=""/>
        <dsp:cNvSpPr/>
      </dsp:nvSpPr>
      <dsp:spPr>
        <a:xfrm>
          <a:off x="5212546" y="0"/>
          <a:ext cx="3238500" cy="1143002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400" b="1" kern="1200" dirty="0" smtClean="0"/>
            <a:t>48</a:t>
          </a:r>
          <a:endParaRPr lang="es-ES" sz="2400" b="1" kern="1200" dirty="0"/>
        </a:p>
      </dsp:txBody>
      <dsp:txXfrm>
        <a:off x="5212546" y="0"/>
        <a:ext cx="3238500" cy="1143002"/>
      </dsp:txXfrm>
    </dsp:sp>
    <dsp:sp modelId="{9AEF6882-603A-4697-B67E-A07CE83FBBFD}">
      <dsp:nvSpPr>
        <dsp:cNvPr id="0" name=""/>
        <dsp:cNvSpPr/>
      </dsp:nvSpPr>
      <dsp:spPr>
        <a:xfrm>
          <a:off x="5212546" y="1143002"/>
          <a:ext cx="3238500" cy="1142998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14</a:t>
          </a:r>
          <a:endParaRPr lang="es-E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/>
        </a:p>
      </dsp:txBody>
      <dsp:txXfrm>
        <a:off x="5212546" y="1143002"/>
        <a:ext cx="3238500" cy="1142998"/>
      </dsp:txXfrm>
    </dsp:sp>
    <dsp:sp modelId="{ED5FDAA2-A999-42D2-AD31-2BA25BF3F54E}">
      <dsp:nvSpPr>
        <dsp:cNvPr id="0" name=""/>
        <dsp:cNvSpPr/>
      </dsp:nvSpPr>
      <dsp:spPr>
        <a:xfrm>
          <a:off x="5212546" y="2286001"/>
          <a:ext cx="3238500" cy="1142998"/>
        </a:xfrm>
        <a:prstGeom prst="rect">
          <a:avLst/>
        </a:prstGeom>
        <a:noFill/>
        <a:ln w="12700" cap="rnd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200" b="1" kern="1200" dirty="0" smtClean="0"/>
            <a:t>Mas de 1,400 criterios sólo en obligaciones comunes</a:t>
          </a:r>
          <a:endParaRPr lang="es-ES" sz="2200" b="1" kern="1200" dirty="0"/>
        </a:p>
      </dsp:txBody>
      <dsp:txXfrm>
        <a:off x="5212546" y="2286001"/>
        <a:ext cx="3238500" cy="1142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ECE35-B184-409D-824E-A2A3F1A23095}">
      <dsp:nvSpPr>
        <dsp:cNvPr id="0" name=""/>
        <dsp:cNvSpPr/>
      </dsp:nvSpPr>
      <dsp:spPr>
        <a:xfrm>
          <a:off x="2506634" y="0"/>
          <a:ext cx="2938023" cy="293810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86FA1-0A63-4CE8-8DA1-3DD37A60DA40}">
      <dsp:nvSpPr>
        <dsp:cNvPr id="0" name=""/>
        <dsp:cNvSpPr/>
      </dsp:nvSpPr>
      <dsp:spPr>
        <a:xfrm>
          <a:off x="3209272" y="954729"/>
          <a:ext cx="1531688" cy="1037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SOLICITUD DE ACCESO A LA INFORMACIÓN PÚBLICA</a:t>
          </a:r>
          <a:endParaRPr lang="es-MX" sz="1500" b="1" kern="1200" dirty="0"/>
        </a:p>
      </dsp:txBody>
      <dsp:txXfrm>
        <a:off x="3209272" y="954729"/>
        <a:ext cx="1531688" cy="1037465"/>
      </dsp:txXfrm>
    </dsp:sp>
    <dsp:sp modelId="{872EC175-4A76-42BC-8796-F318B4533AD1}">
      <dsp:nvSpPr>
        <dsp:cNvPr id="0" name=""/>
        <dsp:cNvSpPr/>
      </dsp:nvSpPr>
      <dsp:spPr>
        <a:xfrm>
          <a:off x="1900157" y="1883210"/>
          <a:ext cx="2523986" cy="252505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hueOff val="-8402582"/>
            <a:satOff val="-47330"/>
            <a:lumOff val="1745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6E148-ED0B-444F-A655-B9544F2E3FB9}">
      <dsp:nvSpPr>
        <dsp:cNvPr id="0" name=""/>
        <dsp:cNvSpPr/>
      </dsp:nvSpPr>
      <dsp:spPr>
        <a:xfrm>
          <a:off x="2335930" y="2755165"/>
          <a:ext cx="1639186" cy="819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b="1" kern="1200" dirty="0" smtClean="0"/>
            <a:t>SOLICITUD DE DERECHOS ARCO</a:t>
          </a:r>
          <a:endParaRPr lang="es-MX" sz="1500" b="1" kern="1200" dirty="0"/>
        </a:p>
      </dsp:txBody>
      <dsp:txXfrm>
        <a:off x="2335930" y="2755165"/>
        <a:ext cx="1639186" cy="819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B59BA-1E76-44B9-B079-D2378479E564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DESCRIPCIÓN CLARA Y PRECISA DE LA INFORMACION</a:t>
          </a:r>
          <a:endParaRPr lang="es-MX" sz="1300" kern="1200" dirty="0"/>
        </a:p>
      </dsp:txBody>
      <dsp:txXfrm>
        <a:off x="3210560" y="987551"/>
        <a:ext cx="1219200" cy="1016000"/>
      </dsp:txXfrm>
    </dsp:sp>
    <dsp:sp modelId="{5434845C-6D73-4312-A32B-1285595C658A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595867"/>
            <a:satOff val="3457"/>
            <a:lumOff val="343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DOMICILIO PARA RECIBIR NOTIFICACIONES</a:t>
          </a:r>
          <a:endParaRPr lang="es-MX" sz="1300" kern="1200" dirty="0"/>
        </a:p>
      </dsp:txBody>
      <dsp:txXfrm>
        <a:off x="2153920" y="2600960"/>
        <a:ext cx="1828800" cy="894080"/>
      </dsp:txXfrm>
    </dsp:sp>
    <dsp:sp modelId="{75A5E5FC-FEEA-4E7F-A298-A500C647592F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NOMBRE</a:t>
          </a:r>
          <a:endParaRPr lang="es-MX" sz="1800" kern="1200" dirty="0"/>
        </a:p>
      </dsp:txBody>
      <dsp:txXfrm>
        <a:off x="1666240" y="987551"/>
        <a:ext cx="1219200" cy="1016000"/>
      </dsp:txXfrm>
    </dsp:sp>
    <dsp:sp modelId="{B2C92861-FCF6-4E75-9F57-A604F6ED7B6C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1A6FCB-7AFA-486F-AAA0-A7176C324D2C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595867"/>
            <a:satOff val="3457"/>
            <a:lumOff val="3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5A8A4A-5E8D-43AB-9907-6CB35C9F495C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ADE2D-5D04-4015-BE31-E4B5163B1926}">
      <dsp:nvSpPr>
        <dsp:cNvPr id="0" name=""/>
        <dsp:cNvSpPr/>
      </dsp:nvSpPr>
      <dsp:spPr>
        <a:xfrm>
          <a:off x="960447" y="743904"/>
          <a:ext cx="5370554" cy="288810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09698-0AAE-4EFB-A911-13C782CDC308}">
      <dsp:nvSpPr>
        <dsp:cNvPr id="0" name=""/>
        <dsp:cNvSpPr/>
      </dsp:nvSpPr>
      <dsp:spPr>
        <a:xfrm>
          <a:off x="3645724" y="1050218"/>
          <a:ext cx="716" cy="22754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3CF4E-E374-4B41-96E7-293E6A1C4410}">
      <dsp:nvSpPr>
        <dsp:cNvPr id="0" name=""/>
        <dsp:cNvSpPr/>
      </dsp:nvSpPr>
      <dsp:spPr>
        <a:xfrm>
          <a:off x="1139465" y="962700"/>
          <a:ext cx="2327240" cy="24505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solidFill>
                <a:schemeClr val="bg1"/>
              </a:solidFill>
            </a:rPr>
            <a:t>SE PREVIENE AL SOLICITANTE</a:t>
          </a:r>
          <a:endParaRPr lang="es-MX" sz="2700" kern="1200" dirty="0">
            <a:solidFill>
              <a:schemeClr val="bg1"/>
            </a:solidFill>
          </a:endParaRPr>
        </a:p>
      </dsp:txBody>
      <dsp:txXfrm>
        <a:off x="1139465" y="962700"/>
        <a:ext cx="2327240" cy="2450509"/>
      </dsp:txXfrm>
    </dsp:sp>
    <dsp:sp modelId="{605AEDBA-6433-4E03-80D4-04E68C5D82D1}">
      <dsp:nvSpPr>
        <dsp:cNvPr id="0" name=""/>
        <dsp:cNvSpPr/>
      </dsp:nvSpPr>
      <dsp:spPr>
        <a:xfrm>
          <a:off x="3824742" y="962700"/>
          <a:ext cx="2327240" cy="24505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solidFill>
                <a:schemeClr val="bg1"/>
              </a:solidFill>
            </a:rPr>
            <a:t>5 DÍAS HÁBILES PARA SUBSANAR SU ESCRITO</a:t>
          </a:r>
          <a:endParaRPr lang="es-MX" sz="2700" kern="1200" dirty="0">
            <a:solidFill>
              <a:schemeClr val="bg1"/>
            </a:solidFill>
          </a:endParaRPr>
        </a:p>
      </dsp:txBody>
      <dsp:txXfrm>
        <a:off x="3824742" y="962700"/>
        <a:ext cx="2327240" cy="2450509"/>
      </dsp:txXfrm>
    </dsp:sp>
    <dsp:sp modelId="{119C460C-57AC-40E3-8766-D24860F2B065}">
      <dsp:nvSpPr>
        <dsp:cNvPr id="0" name=""/>
        <dsp:cNvSpPr/>
      </dsp:nvSpPr>
      <dsp:spPr>
        <a:xfrm rot="16200000">
          <a:off x="-1062426" y="1127781"/>
          <a:ext cx="3150655" cy="89509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SI CUMPLE, SE DA TRÁMITE</a:t>
          </a:r>
          <a:endParaRPr lang="es-MX" sz="1300" kern="1200" dirty="0"/>
        </a:p>
      </dsp:txBody>
      <dsp:txXfrm>
        <a:off x="-927147" y="1487594"/>
        <a:ext cx="2880097" cy="446024"/>
      </dsp:txXfrm>
    </dsp:sp>
    <dsp:sp modelId="{A74CAC24-D002-4B2F-960B-9965FCE6346C}">
      <dsp:nvSpPr>
        <dsp:cNvPr id="0" name=""/>
        <dsp:cNvSpPr/>
      </dsp:nvSpPr>
      <dsp:spPr>
        <a:xfrm rot="5400000">
          <a:off x="5203220" y="2353036"/>
          <a:ext cx="3150655" cy="895092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EN CASO CONTRARIO, SE TIENE POR NO INTERPUESTA</a:t>
          </a:r>
          <a:endParaRPr lang="es-MX" sz="1300" kern="1200" dirty="0"/>
        </a:p>
      </dsp:txBody>
      <dsp:txXfrm>
        <a:off x="5338499" y="2442291"/>
        <a:ext cx="2880097" cy="446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421EA-EC4F-405E-AD2B-6BB80217C0FD}">
      <dsp:nvSpPr>
        <dsp:cNvPr id="0" name=""/>
        <dsp:cNvSpPr/>
      </dsp:nvSpPr>
      <dsp:spPr>
        <a:xfrm rot="5400000">
          <a:off x="2890602" y="46339"/>
          <a:ext cx="1505531" cy="157168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7 días hábiles para responder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 rot="-5400000">
        <a:off x="3119473" y="330337"/>
        <a:ext cx="1047789" cy="1003687"/>
      </dsp:txXfrm>
    </dsp:sp>
    <dsp:sp modelId="{6D6BEC34-285D-40B2-9D2A-3AC912BDCE8C}">
      <dsp:nvSpPr>
        <dsp:cNvPr id="0" name=""/>
        <dsp:cNvSpPr/>
      </dsp:nvSpPr>
      <dsp:spPr>
        <a:xfrm>
          <a:off x="4557285" y="366210"/>
          <a:ext cx="1680173" cy="90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Titular del Área</a:t>
          </a:r>
          <a:endParaRPr lang="es-MX" sz="1800" kern="1200" dirty="0"/>
        </a:p>
      </dsp:txBody>
      <dsp:txXfrm>
        <a:off x="4557285" y="366210"/>
        <a:ext cx="1680173" cy="903319"/>
      </dsp:txXfrm>
    </dsp:sp>
    <dsp:sp modelId="{65CE4B40-9B8A-4194-B363-71A0899962CA}">
      <dsp:nvSpPr>
        <dsp:cNvPr id="0" name=""/>
        <dsp:cNvSpPr/>
      </dsp:nvSpPr>
      <dsp:spPr>
        <a:xfrm rot="5400000">
          <a:off x="1444032" y="99198"/>
          <a:ext cx="1505531" cy="13098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138104"/>
            <a:satOff val="8535"/>
            <a:lumOff val="-3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1746003" y="235951"/>
        <a:ext cx="901588" cy="1036307"/>
      </dsp:txXfrm>
    </dsp:sp>
    <dsp:sp modelId="{E0850B75-F31A-4134-AD9C-F93C14F74091}">
      <dsp:nvSpPr>
        <dsp:cNvPr id="0" name=""/>
        <dsp:cNvSpPr/>
      </dsp:nvSpPr>
      <dsp:spPr>
        <a:xfrm rot="5400000">
          <a:off x="2166854" y="1394467"/>
          <a:ext cx="1505531" cy="13098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76208"/>
            <a:satOff val="17071"/>
            <a:lumOff val="-70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3 días hábiles</a:t>
          </a:r>
          <a:endParaRPr lang="es-MX" sz="2000" kern="1200" dirty="0"/>
        </a:p>
      </dsp:txBody>
      <dsp:txXfrm rot="-5400000">
        <a:off x="2468825" y="1531220"/>
        <a:ext cx="901588" cy="1036307"/>
      </dsp:txXfrm>
    </dsp:sp>
    <dsp:sp modelId="{CA5ACE91-F745-4DF2-A882-4AED6A342846}">
      <dsp:nvSpPr>
        <dsp:cNvPr id="0" name=""/>
        <dsp:cNvSpPr/>
      </dsp:nvSpPr>
      <dsp:spPr>
        <a:xfrm>
          <a:off x="566307" y="1580340"/>
          <a:ext cx="1625974" cy="90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En caso que no proceda la solicitud</a:t>
          </a:r>
          <a:endParaRPr lang="es-MX" sz="1800" kern="1200" dirty="0"/>
        </a:p>
      </dsp:txBody>
      <dsp:txXfrm>
        <a:off x="566307" y="1580340"/>
        <a:ext cx="1625974" cy="903319"/>
      </dsp:txXfrm>
    </dsp:sp>
    <dsp:sp modelId="{B08B92B6-786B-46D4-8A18-1C73941082E7}">
      <dsp:nvSpPr>
        <dsp:cNvPr id="0" name=""/>
        <dsp:cNvSpPr/>
      </dsp:nvSpPr>
      <dsp:spPr>
        <a:xfrm rot="5400000">
          <a:off x="3563219" y="1377093"/>
          <a:ext cx="1505531" cy="13098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14313"/>
            <a:satOff val="25606"/>
            <a:lumOff val="-105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/>
        </a:p>
      </dsp:txBody>
      <dsp:txXfrm rot="-5400000">
        <a:off x="3865190" y="1513846"/>
        <a:ext cx="901588" cy="1036307"/>
      </dsp:txXfrm>
    </dsp:sp>
    <dsp:sp modelId="{AEFF0BDF-FA98-41A3-9152-C26D4DAB730A}">
      <dsp:nvSpPr>
        <dsp:cNvPr id="0" name=""/>
        <dsp:cNvSpPr/>
      </dsp:nvSpPr>
      <dsp:spPr>
        <a:xfrm rot="5400000">
          <a:off x="2858630" y="2654989"/>
          <a:ext cx="1505531" cy="13098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552417"/>
            <a:satOff val="34142"/>
            <a:lumOff val="-141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Art 27 fracción III</a:t>
          </a:r>
          <a:endParaRPr lang="es-MX" sz="1800" kern="1200" dirty="0"/>
        </a:p>
      </dsp:txBody>
      <dsp:txXfrm rot="-5400000">
        <a:off x="3160601" y="2791742"/>
        <a:ext cx="901588" cy="1036307"/>
      </dsp:txXfrm>
    </dsp:sp>
    <dsp:sp modelId="{A04218E5-5E98-4B14-BDDB-B8FCC3317B9A}">
      <dsp:nvSpPr>
        <dsp:cNvPr id="0" name=""/>
        <dsp:cNvSpPr/>
      </dsp:nvSpPr>
      <dsp:spPr>
        <a:xfrm>
          <a:off x="4306048" y="2858235"/>
          <a:ext cx="1680173" cy="90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Reglamento de Transparencia del IEE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>
        <a:off x="4306048" y="2858235"/>
        <a:ext cx="1680173" cy="903319"/>
      </dsp:txXfrm>
    </dsp:sp>
    <dsp:sp modelId="{26FDAE60-E194-42D4-B3FA-884E0C221AA5}">
      <dsp:nvSpPr>
        <dsp:cNvPr id="0" name=""/>
        <dsp:cNvSpPr/>
      </dsp:nvSpPr>
      <dsp:spPr>
        <a:xfrm rot="5400000">
          <a:off x="1444032" y="2654989"/>
          <a:ext cx="1505531" cy="13098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690521"/>
            <a:satOff val="42677"/>
            <a:lumOff val="-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1746003" y="2791742"/>
        <a:ext cx="901588" cy="10363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CE316-BA3D-45FF-8A9A-48690FF63F63}">
      <dsp:nvSpPr>
        <dsp:cNvPr id="0" name=""/>
        <dsp:cNvSpPr/>
      </dsp:nvSpPr>
      <dsp:spPr>
        <a:xfrm>
          <a:off x="0" y="3059187"/>
          <a:ext cx="7200800" cy="1004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LA UNIDAD DE ENLACE DEBERA CONTESTAR</a:t>
          </a:r>
          <a:endParaRPr lang="es-MX" sz="1900" kern="1200" dirty="0"/>
        </a:p>
      </dsp:txBody>
      <dsp:txXfrm>
        <a:off x="0" y="3059187"/>
        <a:ext cx="7200800" cy="542210"/>
      </dsp:txXfrm>
    </dsp:sp>
    <dsp:sp modelId="{FE0037F8-BD61-4E1E-A95F-29DAE862C9F6}">
      <dsp:nvSpPr>
        <dsp:cNvPr id="0" name=""/>
        <dsp:cNvSpPr/>
      </dsp:nvSpPr>
      <dsp:spPr>
        <a:xfrm>
          <a:off x="0" y="3581316"/>
          <a:ext cx="3600399" cy="46188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EN UN PLAZO MAXIMO 7 DÍAS	</a:t>
          </a:r>
          <a:endParaRPr lang="es-MX" sz="1800" kern="1200" dirty="0"/>
        </a:p>
      </dsp:txBody>
      <dsp:txXfrm>
        <a:off x="0" y="3581316"/>
        <a:ext cx="3600399" cy="461883"/>
      </dsp:txXfrm>
    </dsp:sp>
    <dsp:sp modelId="{36F39D3B-55C8-42A3-8817-1303B0930E6F}">
      <dsp:nvSpPr>
        <dsp:cNvPr id="0" name=""/>
        <dsp:cNvSpPr/>
      </dsp:nvSpPr>
      <dsp:spPr>
        <a:xfrm>
          <a:off x="3600400" y="3581316"/>
          <a:ext cx="3600399" cy="461883"/>
        </a:xfrm>
        <a:prstGeom prst="rect">
          <a:avLst/>
        </a:prstGeom>
        <a:solidFill>
          <a:schemeClr val="accent2">
            <a:tint val="40000"/>
            <a:alpha val="90000"/>
            <a:hueOff val="261197"/>
            <a:satOff val="3362"/>
            <a:lumOff val="438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261197"/>
              <a:satOff val="3362"/>
              <a:lumOff val="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SALVO CASOS EXCEPCIONALES</a:t>
          </a:r>
          <a:endParaRPr lang="es-MX" sz="1800" kern="1200" dirty="0"/>
        </a:p>
      </dsp:txBody>
      <dsp:txXfrm>
        <a:off x="3600400" y="3581316"/>
        <a:ext cx="3600399" cy="461883"/>
      </dsp:txXfrm>
    </dsp:sp>
    <dsp:sp modelId="{70F18CCE-E5A7-4665-8AD1-3C7842FA7912}">
      <dsp:nvSpPr>
        <dsp:cNvPr id="0" name=""/>
        <dsp:cNvSpPr/>
      </dsp:nvSpPr>
      <dsp:spPr>
        <a:xfrm rot="10800000">
          <a:off x="0" y="1529953"/>
          <a:ext cx="7200800" cy="1544296"/>
        </a:xfrm>
        <a:prstGeom prst="upArrowCallout">
          <a:avLst/>
        </a:prstGeom>
        <a:solidFill>
          <a:schemeClr val="accent2">
            <a:hueOff val="595867"/>
            <a:satOff val="3457"/>
            <a:lumOff val="343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LA UNIDAD DE ENLACE VERIFICA QUE NO SEA INFORMACIÓN</a:t>
          </a:r>
          <a:endParaRPr lang="es-MX" sz="1900" kern="1200" dirty="0"/>
        </a:p>
      </dsp:txBody>
      <dsp:txXfrm rot="-10800000">
        <a:off x="0" y="1529953"/>
        <a:ext cx="7200800" cy="542047"/>
      </dsp:txXfrm>
    </dsp:sp>
    <dsp:sp modelId="{3603519C-B4F5-449D-97CD-DF48D8014B36}">
      <dsp:nvSpPr>
        <dsp:cNvPr id="0" name=""/>
        <dsp:cNvSpPr/>
      </dsp:nvSpPr>
      <dsp:spPr>
        <a:xfrm>
          <a:off x="0" y="2072001"/>
          <a:ext cx="3600399" cy="461744"/>
        </a:xfrm>
        <a:prstGeom prst="rect">
          <a:avLst/>
        </a:prstGeom>
        <a:solidFill>
          <a:schemeClr val="accent2">
            <a:tint val="40000"/>
            <a:alpha val="90000"/>
            <a:hueOff val="522394"/>
            <a:satOff val="6723"/>
            <a:lumOff val="875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522394"/>
              <a:satOff val="6723"/>
              <a:lumOff val="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RESERVADA          </a:t>
          </a:r>
          <a:r>
            <a:rPr lang="es-MX" sz="1500" kern="1200" dirty="0" smtClean="0"/>
            <a:t>               </a:t>
          </a:r>
          <a:endParaRPr lang="es-MX" sz="1500" kern="1200" dirty="0"/>
        </a:p>
      </dsp:txBody>
      <dsp:txXfrm>
        <a:off x="0" y="2072001"/>
        <a:ext cx="3600399" cy="461744"/>
      </dsp:txXfrm>
    </dsp:sp>
    <dsp:sp modelId="{E97BCDE4-8612-450B-9415-18A4DC433F14}">
      <dsp:nvSpPr>
        <dsp:cNvPr id="0" name=""/>
        <dsp:cNvSpPr/>
      </dsp:nvSpPr>
      <dsp:spPr>
        <a:xfrm>
          <a:off x="3600400" y="2072001"/>
          <a:ext cx="3600399" cy="461744"/>
        </a:xfrm>
        <a:prstGeom prst="rect">
          <a:avLst/>
        </a:prstGeom>
        <a:solidFill>
          <a:schemeClr val="accent2">
            <a:tint val="40000"/>
            <a:alpha val="90000"/>
            <a:hueOff val="783592"/>
            <a:satOff val="10085"/>
            <a:lumOff val="1313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783592"/>
              <a:satOff val="10085"/>
              <a:lumOff val="1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CONFIDENCIAL</a:t>
          </a:r>
          <a:endParaRPr lang="es-MX" sz="2000" kern="1200" dirty="0"/>
        </a:p>
      </dsp:txBody>
      <dsp:txXfrm>
        <a:off x="3600400" y="2072001"/>
        <a:ext cx="3600399" cy="461744"/>
      </dsp:txXfrm>
    </dsp:sp>
    <dsp:sp modelId="{15036C69-9CFC-4F03-A666-4DB96733832F}">
      <dsp:nvSpPr>
        <dsp:cNvPr id="0" name=""/>
        <dsp:cNvSpPr/>
      </dsp:nvSpPr>
      <dsp:spPr>
        <a:xfrm rot="10800000">
          <a:off x="0" y="0"/>
          <a:ext cx="7200800" cy="1544296"/>
        </a:xfrm>
        <a:prstGeom prst="upArrowCallout">
          <a:avLst/>
        </a:prstGeom>
        <a:solidFill>
          <a:schemeClr val="accent2">
            <a:hueOff val="1191735"/>
            <a:satOff val="6913"/>
            <a:lumOff val="68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SE RECIBE LA SOLICITUD</a:t>
          </a:r>
          <a:endParaRPr lang="es-MX" sz="1900" kern="1200" dirty="0"/>
        </a:p>
      </dsp:txBody>
      <dsp:txXfrm rot="-10800000">
        <a:off x="0" y="0"/>
        <a:ext cx="7200800" cy="542047"/>
      </dsp:txXfrm>
    </dsp:sp>
    <dsp:sp modelId="{E9E60387-8427-4BC9-9CCF-12294804CE09}">
      <dsp:nvSpPr>
        <dsp:cNvPr id="0" name=""/>
        <dsp:cNvSpPr/>
      </dsp:nvSpPr>
      <dsp:spPr>
        <a:xfrm>
          <a:off x="0" y="542766"/>
          <a:ext cx="7200800" cy="461744"/>
        </a:xfrm>
        <a:prstGeom prst="rect">
          <a:avLst/>
        </a:prstGeom>
        <a:solidFill>
          <a:schemeClr val="accent2">
            <a:tint val="40000"/>
            <a:alpha val="90000"/>
            <a:hueOff val="1044789"/>
            <a:satOff val="13446"/>
            <a:lumOff val="1751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1044789"/>
              <a:satOff val="13446"/>
              <a:lumOff val="17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LA UT LO TURNA A LA UNIDAD DE ENLACE QUE CORRESPONDA</a:t>
          </a:r>
          <a:endParaRPr lang="es-MX" sz="1800" kern="1200" dirty="0"/>
        </a:p>
      </dsp:txBody>
      <dsp:txXfrm>
        <a:off x="0" y="542766"/>
        <a:ext cx="7200800" cy="461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644B5-27A2-4CB8-9290-3561EF9A7D36}">
      <dsp:nvSpPr>
        <dsp:cNvPr id="0" name=""/>
        <dsp:cNvSpPr/>
      </dsp:nvSpPr>
      <dsp:spPr>
        <a:xfrm>
          <a:off x="1848148" y="2546459"/>
          <a:ext cx="2213130" cy="192355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289ABE-D52D-4F1F-AF09-DC51D021F99E}">
      <dsp:nvSpPr>
        <dsp:cNvPr id="0" name=""/>
        <dsp:cNvSpPr/>
      </dsp:nvSpPr>
      <dsp:spPr>
        <a:xfrm>
          <a:off x="236800" y="2523462"/>
          <a:ext cx="1550542" cy="14153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INFORMACION RESERVADA</a:t>
          </a:r>
          <a:endParaRPr lang="es-MX" sz="1200" kern="1200" dirty="0"/>
        </a:p>
      </dsp:txBody>
      <dsp:txXfrm>
        <a:off x="463872" y="2730735"/>
        <a:ext cx="1096398" cy="1000805"/>
      </dsp:txXfrm>
    </dsp:sp>
    <dsp:sp modelId="{C169198F-3E67-4DBC-8158-E6D7F4051473}">
      <dsp:nvSpPr>
        <dsp:cNvPr id="0" name=""/>
        <dsp:cNvSpPr/>
      </dsp:nvSpPr>
      <dsp:spPr>
        <a:xfrm>
          <a:off x="6110179" y="2535444"/>
          <a:ext cx="1983463" cy="220393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4">
              <a:tint val="40000"/>
              <a:alpha val="90000"/>
              <a:hueOff val="-487091"/>
              <a:satOff val="34885"/>
              <a:lumOff val="42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106A92-BBCD-4C17-8D8D-D40E1F6DD8CE}">
      <dsp:nvSpPr>
        <dsp:cNvPr id="0" name=""/>
        <dsp:cNvSpPr/>
      </dsp:nvSpPr>
      <dsp:spPr>
        <a:xfrm>
          <a:off x="4684722" y="2519766"/>
          <a:ext cx="1404693" cy="1519839"/>
        </a:xfrm>
        <a:prstGeom prst="ellipse">
          <a:avLst/>
        </a:prstGeom>
        <a:gradFill rotWithShape="0">
          <a:gsLst>
            <a:gs pos="0">
              <a:schemeClr val="accent4">
                <a:hueOff val="-690521"/>
                <a:satOff val="42677"/>
                <a:lumOff val="-1765"/>
                <a:alphaOff val="0"/>
                <a:tint val="98000"/>
                <a:lumMod val="110000"/>
              </a:schemeClr>
            </a:gs>
            <a:gs pos="84000">
              <a:schemeClr val="accent4">
                <a:hueOff val="-690521"/>
                <a:satOff val="42677"/>
                <a:lumOff val="-1765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INFORMACIÓN CONFIDENCIAL</a:t>
          </a:r>
          <a:endParaRPr lang="es-MX" sz="1000" kern="1200" dirty="0"/>
        </a:p>
      </dsp:txBody>
      <dsp:txXfrm>
        <a:off x="4890435" y="2742341"/>
        <a:ext cx="993267" cy="1074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17ABF-B360-4F89-AAFE-2CA0CFFC8C78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08305-25DD-4302-BCF6-D5E2C4491A2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131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08305-25DD-4302-BCF6-D5E2C4491A25}" type="slidenum">
              <a:rPr lang="es-MX" smtClean="0"/>
              <a:pPr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798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785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331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512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013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544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598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344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658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870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48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51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BCC1A88-7356-40D0-8776-EBD9FBB4BA3D}" type="datetimeFigureOut">
              <a:rPr lang="es-MX" smtClean="0"/>
              <a:pPr/>
              <a:t>03/02/2016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00DDEEF-8326-47E9-BDFC-EE365EB35723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896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transparencia@ieebc.mx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atos.jalisco.gob.mx/" TargetMode="External"/><Relationship Id="rId4" Type="http://schemas.openxmlformats.org/officeDocument/2006/relationships/hyperlink" Target="https://data.cityofchicago.org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parencia@ieebc.m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4400" dirty="0" smtClean="0"/>
              <a:t>Introducción al derecho de acceso a la información</a:t>
            </a:r>
            <a:endParaRPr lang="es-MX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UNIDAD DE TRANSPARENCIA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532" y="3099460"/>
            <a:ext cx="3966359" cy="3252066"/>
          </a:xfrm>
          <a:prstGeom prst="rect">
            <a:avLst/>
          </a:prstGeom>
        </p:spPr>
      </p:pic>
      <p:sp>
        <p:nvSpPr>
          <p:cNvPr id="40962" name="AutoShape 2" descr="Resultado de imagen para iee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Resultado de imagen para iee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data:image/png;base64,iVBORw0KGgoAAAANSUhEUgAAAVoAAACSCAMAAAAzQ/IpAAAA8FBMVEX///8AAADOzs+HRZrxYySysrLLy8z29vaWlpb7+/uZmZkrKytpaWnxXxzb29t+MZPh4eH0hVrv6fHi1OYxMTHp3+3wVgAVFRXt7e27u7uioqKOjo53d3fT09PBwcFNTU1CQkL2o4bo6Oj1mXyQVKGsrKz0imSCgoJXV1c3NzcQEBCGhoZERETwWw6IR5tfX1/3rZSCOpYjIyP849uaZanzfE75xrbxZyr+9PD72M3yc0BwcHBUVFS8ncb3qpDMttT4uKKkeLL6zb54II74vKn0iWHVw9vybzmvibuZY6nFrM71knC+ocipf7a0kb/1mn1ZDj0qAAAWTUlEQVR4nO2djZuaxtbAwQQRP1iSa1ZERUNr1NWtic1umrrN3eQmN21z2/7//807nzBfwAzgJm92z/O0WXEc4Mdw5syZM2csC4qXBLniohJvP75M5bko//zAyj9fXqTyxKLy9MfXSH7k5ZFC/vqX9d1I0M6XBBb48Pj8MpOBvpyn5/jXmYqiWs7+/moomhVv1m7lSTuAJa7PB4+rSYb2v6/00T46+99Xo9GkeLlcgcxgiV/OK4Jl0f5pgvbR2bOvxqNBKSLbRor23WUDaP82Qvvo9Vfj0Zwk+dqg1ULqwFJCM9W1f5mh/R6a7ay00ar0weD8iZZcped5/egnKjpoX30HPVmpprV+ltGef/mlxim12P7UzO19TSlC66MSbyW059e1TqmlditoBK/WVTUvFdCev613ymc6Ju4ZN25w7cV8Pt9PV12HSrSaHsGx+ahDC43tIfi8nk5XkZMjUbc72a6mQI77OZZerzdyhCvco9P1p9NtXkVOt9vdbqeoJlLRAtbkGqEVFULNNmvpaQQerWfnS0QLxQWFiqUvXGC/ck1tTbQtVELoxgZXVl35n4ZG4NFa7jaPSpIVSlYVgVyIV9heVKxpookWWwgWj/b8Q220OhrhTHQkzJS30uEL+aoyh9GojEggXeNEUWo0Gl2UVLTRREvs2i/cMPe8jnFAROmVKUGrZLsTC7UUhdIvPTf04+5eUWQpX6NCKRzTL103mTmTnaImRtkWosWaQ+jHakHFojHqldFaN/KNtHUKuWIZf3IQiojKFkgoVySV8mLpAcTZt8VoQ1TmzaBhtE/LNYICbSTfrFz1WAMtvO19WUWKh6R4AJa75B8To2wL0RIb4fayYYVg/VEFrawR5nLNisamQmtZwZEtIytbxZNUoQUSs3AZZVuMto3McM5GaKAbs6x/l2oEBdpEutepomrxXc9DC+DOszIKZSs/yRy0luUoz1aCFj/NF4xGGHwqhKYn5RpBgVY2bieKqtfaaFkkWso2F63lZa9Apv6L0RLT9sN50xrhdQW0lnSvXUXNsm2bj9Zy04Yrfyc/yXy0zHgle9wlZIlpy/Zjly8LzqArpRqhMlrZIC1AmxVXKFtJtRShtcINLrRIj5S1WtyRcd7wy6IzaIpbphEqo+2YoaUmhULZ9ozQppZw6iUqQ4tVR/Md2fuSZntnaEl3pcBmitbCg/FU2ZaixabtFduRPcmtXF/KpiHvDi0ZHcvHjdFi7ZIq2zK0xB9+zTXbn8vOoSElGuEO0WK2srI1R4vYLuiHUrSkI+OU7T+l5yiX34ub7V2iRTpBVrYV0FpT5nzlaPHjfM6xbcChXzIPeadooekkc6uC1tpnboRStMS05Rzilx81TlIs3043hiQaSk60amit+ZBeVTlZ0pH9ynZkn3VOUiSvT2bXmqCN5gpzNhUDtN7xRj6o0WqxafuR89HUnB77o4oPoXG0YLzlF1ykAVpHnqjQQot9NB6rEeo5ErwfK/lrG0e7bAztzh7JB3XQ4uknbrKhjiPh6U/mc2NImkZ7aAotsDCqoSWmLTfZcPmu4JqK5Wk517tBCx2yzaDdVEaLNYL15jHLtuCaCuWZXvDX6dEip2EjaLt2dbRYI/CTDRWjEXRDmE+O1js0hRb5EyuiJRqB89EMfi24qHzRDg4/NdoQg2sALXadVUVLBrufuI6siv31X+2w+xOjpZ7r2mg94nqvjBZrBG6yYfCi4Kpy5N/6CxpOijZOIwhqonXTucmqaIlG4IOYze2vP02WipwMrc/OQ9RBy0UhVEZLNAI/2WBqf/1mQLZJtEEIBXzlJnEkxGQYod27tKYwGE/4sLDqaPFYmw9aNLS//jYh2yRaLBfKeC0jtJSiKoSsMlri/uImGwztr7+MyDaPVi1V0Kp5V0ZLNMJ1ZfurzIl4j9ES7xunEQzsr1In4gnRrqbH/Xo+36lQGaHdbI/99Xp+s5EjdOooBKIR/mE7ssEXXbIarq7Toc2mRDx/vN1UR8tYCGFr2edUbg20RCPwHZm2/aURUHs6tILxFS6ZuNhadq0/yXrGOq2WaITPlQJpzJaRnhatxUYp1h2NxcMG0BKNwE02PB4UXBkrGgG1d4nWspJdM2jTkLw6aMkUGb9oRNv+Kg2fu2O0tFwD7hl3UbvVkqvgJhu07S+jNft3ghZO3zTkr53XRUtimfiVDdqBNKYa4Q5mGSZNoYUzQfXQYo3Ar2zQtr9KgmW+Blo479IMWr8mWqoRXnIdma79ZZIg5a7Qzhqb0Z3WREs0At+RadtfWuvJ7xattRDRJmxZA7SBhNY3Q0s0whNurZOu/aWzevSu0UYi2gubWZdqEpjUE4JI2/baBC3VCB/4jkwzkNnQtL3jmC8say7MtlrMF5IEXpsJWjJpzvtotJdDm5m2qnwIp0YLTIYV87EGWhQ8YoSWvC3P+Y5M0/4qXyv2ldHCcRW7MrU6WrhQ0kjXplNkvI9G1/7yzGYZ7hwtWtPAHqiMFsYvTw3RUo3wa6W15kZJk+4cbQCL7tkjVdGiK4hN0RKNwPtoLm/1Tmlk2irQyssPt3k3Zo4WkbW5TCkV0XZRWc8QLdUIYmIPrVNaVk2FIK/RXSlOIqf70EGLydohe0yaplSstpYFk4XN3wwtcYiL2Sc07a/fDDSCAq2cokO1/FleSJooSglCyC7YY/JC0oXqp4Jgsqj5G6IlDvG3lewvrVRJ+WjlDB1HxUnk7Buz0guji8g53e1KFfXKb5GGj8Dmb4aWOsSF7BO69ld5GoQitHIWCXlpBwzQFiVWlOIkXbrMrWxQZFYoXXhEnyvKimBIlmoE3kcz+KHsnFgMTFsFWjn3g2IBgSIfQkdRipUuLXjgDity3ZSoFm/HndK01ZIHK3RkmvaXWwutIh+V4vbkQnu5FCuZBuENDkWqleL2H2T9HnIJmKKlGoH30ejaX/qmrQKtnESC79GRKF5jVWKZVBLGxOKTBHXlilTGXipL8YymZKn7i/fRPH5TjJSKQXytjHYo36vsbm0r0LakUqmwqU2ER3CUK1IpICps94mNQuNWS++Gzxesa3/VUAiq5H9iMkRlWqV8jeByL4IwIlCEyORrhLaimDFa2gR4H42u/aVt2spoVZnn5OQziraWO5cgPAb+Ocm2F5ChuqJQsPisamipRhCyWGraX9qmrYxWFSe3kU6gAmKPVAOypTja4hW3SrOoBynhVCi0r4g21Qi8j0Z3Ib9uiJKMVnmr4hpbNRD5TQ5kc0MwklX5AYGsxZ4zlgs6VdHSfvSjoG317C/dECUJrfJNl4b1KgWJ5NCdEShu4IjNDEnEVaTOjgll75BtQKxwFikfQFgZLTGcBdNW0/4qzeeTgzYvfyr/hirsM1ZGh0N+UlDuBQiKK7IPh0NuUtCFVRUtdX8JPpqBpv2lGcPMog3anXwiQ4e+ot7YKNhYhMVcY6hKsaot+vkQ5GZLhtJvKyW21TRtWbQ5ai8VpEijXF2gJ9lwYFeWpLZEaGdUBS0dSvPbt+gmUjJXCFpoq2ZcppKOK4qSZ2sJragC2lQjvBQ6Mj37S29fEeMM97PxGF6bHwTy6JcRN8S7VDH7UYyhMEbteBzDw0GQFDrRwxBV5Gc1tVFN6TOqgpa6vwTT9vK5FgM90/Y72E6kElramV7xKuFcL5GSlml7T9Gmg91rodnqJVLSMm3vK1qqETxe2WraX1ohSvcVLXWIC6at7kKy9w9oC4T8WjBtNRMp6UTf31u01P0lTD/qOhJ0try4r2hT95dg2mraXxrR9/cXLXV/ifu86QXSaIQo3WO0VCM8ETSC3kKy8uj7+4s2HewKpq3mQrLy6Pt7jJa6v4R9nTTtL419Ge4xWur+EkxbzUDm8n0ZnmrVo79O4e6lKtpUI4j7E+rZX+X7MrBot1sZYbjfe9bBblnRfswcHu8jseRsOwGShsr5e25mIthzc+mrCxLHhH60DWfKwDIg/X1BmFL7YlMDLR3sitvs6k3klO/LwKD1VGEyiW27CZwuP3IBhl150hWHcaSzCC0+tmvGh3ZM6QQ89r36s7z4ROUuGVRiuI6sMtp0sCtuDq3nSChNaF2GNoRIoqkLYLDtNJLjmR172GFa7YyPJghy0a5wq82JPSgMrquJlg52pW01tTqy0n0ZRLTRMe72FtBj7Wx6Ww9GVfSTyTSMhvauGx6noFudHt3xwt4Atsm0t5nQ18qhgQGd4Say/LU9Ag8kOR524+WxHext+xha4RTU7RwdFi16nC2ENt4fFlhRBNNhrz9DE8x7YNw788Ma6qPpdjxaggcLLq11nNZFm5q2vwodmV5GwLJ9GUS0JEBljCMI92jK1R/ZAZzEnSco9hWoCDSNQ2e6E4p24yyXDo4RmaBg2pDO2C5RPHRCg/C2LNruchnhVotnIQ9uGiM2QfpiSWbwj1h9+Onub7VbLe3IbgWNoNeRle3LoEAbhwu7D28+XLteDMO9R7Yf7u1tEhC0Ybiyj4EF0c929FWmunZjO/7ecpd2LwB/b3xQFtBxIJO13ZvBadytQtcOYUhUy3L7QIuDR3gMkgl4wOBY7ILfOskSxnTYNngTwENfujGMuquLlnZk4mD3UmtEVjLYVaBdQUo7GGwJ7z6ENEcAL9S1KVrQja3ALcKOyqVzq459OPb7KzgxCbUyhBXiJr0AaAEjeALYc+x5tPs+sAJg6a19s4wi0OhBw09jSuBPFqjCLjiIwvr36LdOE2hz5nE0p3aNW20Ew4nnOIS5hSyEHLRLbCXs7DFBu8b1ALV6kSDt6eOV4B2CNsFdWZdHi/QJLJ3OKLuMNQLR4ofngyeJ/pqjCN2kAbS5GuFSSyMUz+wWoLWCG3DlHNpEaLVDfPO01RK01mxj3yBYCV7ydEPQuphjPwftyt4Gvh8EPniq6coUiHaDwruW4FVC51oj8HETaOvZCMUzu/logaIFKLyQRWvBdz2CbQ+iBV9PPKAbSaSxYy/GjhNbsyNQBiPc5/fsuQvjvjFa0N4WIdQ0HNoI/MqFpWMEruOgQNQImgUhRhtBPdCCtaASSxhYHoyaRCv6ETS9toUzu3lodxZKL7fDDe8C3Bp6SSek40Zo6TKEGUULpYc7phVA0cui5SKMlhoMqm6sl0Z8t9PFS0cyZMCJVnf0DaF5V1HLrYU2jQgWzS+9fVwK3V8c2h1oU5OdA9MlT1GccN+1wsXOtdYLH39hdQ72Ab6OywX8/2wOytCuIN7d3NzM+1CPQO7+Apq54MNFd7IbW8EOjmQTYMNNOrvIgv8hWYAf3ewCXDraQKMDHh7vbBtZ1zeLBJ+210Wf0LdbGMg4B0pntzZekgcl/Tsd2H/i0T4+10Jb6P7SdM98y2IEdha6nhsClQ4lyFwmVyJavRClIo1wv9C2cwfNgq7VRVsU63Gv0OaTFY0v3XiEIo1wr9Cyq4i54K5bsdFqr9ktcIiboY0LloYxV+0Wec49F9yV5+AGFDhjjQXpqYxVa3z0G23q1/vw5PHl489Pvry7vb2+ffllILZZ7bi6Ioc4j7aDnNntvHqWGsvHZ1MYMz7ay0vNiETQ/t/jcRm01xRJ0fJkonTe6rda+ot357DTGgwGl0gGElj93TAKHOI8WhrxnbMArFu6fDxEO2gPR9h5phSEdo6Xj1/Y3Vi1IXqOrJRXpk2W/lacsFGQ1d8MI99G4NEO7Xar7dyoXOJIuorNm7m7hKMD9IbP+urFXwRtOEFNSCf1ASNeR/UuaOuDnAg6DJM0YNSUzz/rb7Obr2xFtOifafEC5FwJ2FWiLXViFYyWiL2odB5ejNG+kdAOzq9eXl9/fPnuh0+fvjy/Ndm/ON9pK6JF2jtg5wBdV6nRVV3VBddQg0P69rIdWx5asfPLTqu6Aqa0tkKgaOUm+6b6ZtD5M2QlaJMpXCaz961lD2rZDZmi8dFo/5hYnR7TwUc57/cYKuBDB2jYhUXQ+j0wzt0v7IvdZpKVGU2xIlr2WskC+hKWvcAaQ2dGH4F0h8Qh1oZzHqOta/U3rj5a2gVLZD/X2K84P2OKEu2K+k5gD94/guH8MkK9EmHXRYfBLbe2bJfdU3dyAMPmCJ7FhXuwKdoZTMCx3tgXi802LQP9tTGuH5zhuIaOXv9oH1arIdb+IfGQH8GTOh5Bn5vMbQO0NFxGVAh1NtAscIcrdK07oYmlxmQdbLi2FxgtctB2CIFgY+8YtKE62cTOxi6V2O4JaDOFMLc3qEyE81B06crVLjivg095g86AttE92j3UAGcX9tAILXnDBFdMrY2gC4ZjIlq0cPOA30s3M2P7dobWzwyIBWtotmzF/sGAVqpcbDsHbVYmRkZZlz7bbmrCDeE5Mdqx3SPNz72wTdDSuE9h7FV5+0wo2kMGmsADR6xMsjwIHoO2n/VDCYu2rcw1wRhyTh5apswKuou71NDopnNkHfiiYLSbbNzSNkNLLdsX3F4tFfbKy0R7oDu0kzBMYJcSoHvI+uxthpZ979dlaGds0o4ctD5TJoH0ujSaJP0DPBaHoA3Z7AwHM7TU/nrCsNXOXquSoikcpV0L2qvIcJyiDdn3vsugDVQBMGM25majRuuwZfDs0JJWTztGBx5Cp26x5vLRDG2qbq8Ytnpeb7UUhSsqLQTYGgAyNmgrTtEmbOOMWAtBNYgb28wAbqdGu2TLjGyGaDd993PQrgzRpi4aZsJGL+hAKYWbaOagPcKemk3MHTEKgbFepyxa1SCuzY4iRmq0beZ3LnzdC9Em7FuzM0WbRnVkmwzppkGQpTjGIwftHN7TlBk3McbXnHF/ca6oRPCewA8eo1X8HF3rMd4vB2Jm0PrpcYoWPKC0CwgNuzHEFt+il7Gtunt5SfTMK64wRYsjNoMsu6HDWAhx1o8IXj7+4wThm2bv7ybPQpimSQM9FJZQjDbKNFIfog0M2bbwTf2SjRwq7VVctqXuq/dcadyNwRgr1LFs7SEZedoMWmtv3+B207EveAfq3k7VZnKDrWKPprJyb3LtWo+m5AiH6HgxWnCVZLwLo+xcy2uX0+SEZgceZDrBfDz29H1ZoCK/d8DQ7vV6Izv1WYFrn8btaGPvuwxa6G3dxnF3ZK+2gm8aRjBOHfAd4HjAXyUw1087Bt/EPQktaf/g/eh1YudIHJElaMGA+aITx+AdWcKBrhUYsm2TSn9JneCaYQeZPPv9rCS69tXv/C+IK3yf+uOdEYnQ4NCSpGijMUApuP19mvHnkPb6Lk6ctPMVdi0119wjrRFKh6LtMN1YlPkQSEbNYYuY3rOKbH9OTbBLE+PW/fOPMrCPzt4LP/KQcIeCGE9IeRwKyx/HQXqYP3HbWS75GS+3NY5DVH36E9KXMPtBzkiNXK3M9/xxUDrJjhizJWfKQr0uNdPOgM7rfSlXQPY33eqo5EXFf3VJ2mZw5dx/l1c6nkX3z5/Kwb46e22+ZOybRQv34PZnjDAU1ULYZvNkGl7bZ3/95z9npfLqd2OwMeiK1uXFvkWBas6lEoZ0S3QoWRbbwZsyO+HZUx2pcH0TW8zq+13ItQHbk8nMMQnH+H8j3wTb71RuH9ieTF4+sD2ZvHtgezJ5/sD2ZPLlge3J5EvqTxhU8IM9SJG8eGB7MnnywPZkcvXA9mSSTfM+sG1YPJZt9bjQ70b+D2ghR30C4Ha5AAAAAElFTkSuQmCC"/>
          <p:cNvSpPr>
            <a:spLocks noChangeAspect="1" noChangeArrowheads="1"/>
          </p:cNvSpPr>
          <p:nvPr/>
        </p:nvSpPr>
        <p:spPr bwMode="auto">
          <a:xfrm>
            <a:off x="155575" y="-1576388"/>
            <a:ext cx="7810500" cy="3295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data:image/png;base64,iVBORw0KGgoAAAANSUhEUgAAAVoAAACSCAMAAAAzQ/IpAAAA8FBMVEX///8AAADOzs+HRZrxYySysrLLy8z29vaWlpb7+/uZmZkrKytpaWnxXxzb29t+MZPh4eH0hVrv6fHi1OYxMTHp3+3wVgAVFRXt7e27u7uioqKOjo53d3fT09PBwcFNTU1CQkL2o4bo6Oj1mXyQVKGsrKz0imSCgoJXV1c3NzcQEBCGhoZERETwWw6IR5tfX1/3rZSCOpYjIyP849uaZanzfE75xrbxZyr+9PD72M3yc0BwcHBUVFS8ncb3qpDMttT4uKKkeLL6zb54II74vKn0iWHVw9vybzmvibuZY6nFrM71knC+ocipf7a0kb/1mn1ZDj0qAAAWTUlEQVR4nO2djZuaxtbAwQQRP1iSa1ZERUNr1NWtic1umrrN3eQmN21z2/7//807nzBfwAzgJm92z/O0WXEc4Mdw5syZM2csC4qXBLniohJvP75M5bko//zAyj9fXqTyxKLy9MfXSH7k5ZFC/vqX9d1I0M6XBBb48Pj8MpOBvpyn5/jXmYqiWs7+/moomhVv1m7lSTuAJa7PB4+rSYb2v6/00T46+99Xo9GkeLlcgcxgiV/OK4Jl0f5pgvbR2bOvxqNBKSLbRor23WUDaP82Qvvo9Vfj0Zwk+dqg1ULqwFJCM9W1f5mh/R6a7ay00ar0weD8iZZcped5/egnKjpoX30HPVmpprV+ltGef/mlxim12P7UzO19TSlC66MSbyW059e1TqmlditoBK/WVTUvFdCev613ymc6Ju4ZN25w7cV8Pt9PV12HSrSaHsGx+ahDC43tIfi8nk5XkZMjUbc72a6mQI77OZZerzdyhCvco9P1p9NtXkVOt9vdbqeoJlLRAtbkGqEVFULNNmvpaQQerWfnS0QLxQWFiqUvXGC/ck1tTbQtVELoxgZXVl35n4ZG4NFa7jaPSpIVSlYVgVyIV9heVKxpookWWwgWj/b8Q220OhrhTHQkzJS30uEL+aoyh9GojEggXeNEUWo0Gl2UVLTRREvs2i/cMPe8jnFAROmVKUGrZLsTC7UUhdIvPTf04+5eUWQpX6NCKRzTL103mTmTnaImRtkWosWaQ+jHakHFojHqldFaN/KNtHUKuWIZf3IQiojKFkgoVySV8mLpAcTZt8VoQ1TmzaBhtE/LNYICbSTfrFz1WAMtvO19WUWKh6R4AJa75B8To2wL0RIb4fayYYVg/VEFrawR5nLNisamQmtZwZEtIytbxZNUoQUSs3AZZVuMto3McM5GaKAbs6x/l2oEBdpEutepomrxXc9DC+DOszIKZSs/yRy0luUoz1aCFj/NF4xGGHwqhKYn5RpBgVY2bieKqtfaaFkkWso2F63lZa9Apv6L0RLT9sN50xrhdQW0lnSvXUXNsm2bj9Zy04Yrfyc/yXy0zHgle9wlZIlpy/Zjly8LzqArpRqhMlrZIC1AmxVXKFtJtRShtcINLrRIj5S1WtyRcd7wy6IzaIpbphEqo+2YoaUmhULZ9ozQppZw6iUqQ4tVR/Md2fuSZntnaEl3pcBmitbCg/FU2ZaixabtFduRPcmtXF/KpiHvDi0ZHcvHjdFi7ZIq2zK0xB9+zTXbn8vOoSElGuEO0WK2srI1R4vYLuiHUrSkI+OU7T+l5yiX34ub7V2iRTpBVrYV0FpT5nzlaPHjfM6xbcChXzIPeadooekkc6uC1tpnboRStMS05Rzilx81TlIs3043hiQaSk60amit+ZBeVTlZ0pH9ynZkn3VOUiSvT2bXmqCN5gpzNhUDtN7xRj6o0WqxafuR89HUnB77o4oPoXG0YLzlF1ykAVpHnqjQQot9NB6rEeo5ErwfK/lrG0e7bAztzh7JB3XQ4uknbrKhjiPh6U/mc2NImkZ7aAotsDCqoSWmLTfZcPmu4JqK5Wk517tBCx2yzaDdVEaLNYL15jHLtuCaCuWZXvDX6dEip2EjaLt2dbRYI/CTDRWjEXRDmE+O1js0hRb5EyuiJRqB89EMfi24qHzRDg4/NdoQg2sALXadVUVLBrufuI6siv31X+2w+xOjpZ7r2mg94nqvjBZrBG6yYfCi4Kpy5N/6CxpOijZOIwhqonXTucmqaIlG4IOYze2vP02WipwMrc/OQ9RBy0UhVEZLNAI/2WBqf/1mQLZJtEEIBXzlJnEkxGQYod27tKYwGE/4sLDqaPFYmw9aNLS//jYh2yRaLBfKeC0jtJSiKoSsMlri/uImGwztr7+MyDaPVi1V0Kp5V0ZLNMJ1ZfurzIl4j9ES7xunEQzsr1In4gnRrqbH/Xo+36lQGaHdbI/99Xp+s5EjdOooBKIR/mE7ssEXXbIarq7Toc2mRDx/vN1UR8tYCGFr2edUbg20RCPwHZm2/aURUHs6tILxFS6ZuNhadq0/yXrGOq2WaITPlQJpzJaRnhatxUYp1h2NxcMG0BKNwE02PB4UXBkrGgG1d4nWspJdM2jTkLw6aMkUGb9oRNv+Kg2fu2O0tFwD7hl3UbvVkqvgJhu07S+jNft3ghZO3zTkr53XRUtimfiVDdqBNKYa4Q5mGSZNoYUzQfXQYo3Ar2zQtr9KgmW+Blo479IMWr8mWqoRXnIdma79ZZIg5a7Qzhqb0Z3WREs0At+RadtfWuvJ7xattRDRJmxZA7SBhNY3Q0s0whNurZOu/aWzevSu0UYi2gubWZdqEpjUE4JI2/baBC3VCB/4jkwzkNnQtL3jmC8say7MtlrMF5IEXpsJWjJpzvtotJdDm5m2qnwIp0YLTIYV87EGWhQ8YoSWvC3P+Y5M0/4qXyv2ldHCcRW7MrU6WrhQ0kjXplNkvI9G1/7yzGYZ7hwtWtPAHqiMFsYvTw3RUo3wa6W15kZJk+4cbQCL7tkjVdGiK4hN0RKNwPtoLm/1Tmlk2irQyssPt3k3Zo4WkbW5TCkV0XZRWc8QLdUIYmIPrVNaVk2FIK/RXSlOIqf70EGLydohe0yaplSstpYFk4XN3wwtcYiL2Sc07a/fDDSCAq2cokO1/FleSJooSglCyC7YY/JC0oXqp4Jgsqj5G6IlDvG3lewvrVRJ+WjlDB1HxUnk7Buz0guji8g53e1KFfXKb5GGj8Dmb4aWOsSF7BO69ld5GoQitHIWCXlpBwzQFiVWlOIkXbrMrWxQZFYoXXhEnyvKimBIlmoE3kcz+KHsnFgMTFsFWjn3g2IBgSIfQkdRipUuLXjgDity3ZSoFm/HndK01ZIHK3RkmvaXWwutIh+V4vbkQnu5FCuZBuENDkWqleL2H2T9HnIJmKKlGoH30ejaX/qmrQKtnESC79GRKF5jVWKZVBLGxOKTBHXlilTGXipL8YymZKn7i/fRPH5TjJSKQXytjHYo36vsbm0r0LakUqmwqU2ER3CUK1IpICps94mNQuNWS++Gzxesa3/VUAiq5H9iMkRlWqV8jeByL4IwIlCEyORrhLaimDFa2gR4H42u/aVt2spoVZnn5OQziraWO5cgPAb+Ocm2F5ChuqJQsPisamipRhCyWGraX9qmrYxWFSe3kU6gAmKPVAOypTja4hW3SrOoBynhVCi0r4g21Qi8j0Z3Ib9uiJKMVnmr4hpbNRD5TQ5kc0MwklX5AYGsxZ4zlgs6VdHSfvSjoG317C/dECUJrfJNl4b1KgWJ5NCdEShu4IjNDEnEVaTOjgll75BtQKxwFikfQFgZLTGcBdNW0/4qzeeTgzYvfyr/hirsM1ZGh0N+UlDuBQiKK7IPh0NuUtCFVRUtdX8JPpqBpv2lGcPMog3anXwiQ4e+ot7YKNhYhMVcY6hKsaot+vkQ5GZLhtJvKyW21TRtWbQ5ai8VpEijXF2gJ9lwYFeWpLZEaGdUBS0dSvPbt+gmUjJXCFpoq2ZcppKOK4qSZ2sJragC2lQjvBQ6Mj37S29fEeMM97PxGF6bHwTy6JcRN8S7VDH7UYyhMEbteBzDw0GQFDrRwxBV5Gc1tVFN6TOqgpa6vwTT9vK5FgM90/Y72E6kElramV7xKuFcL5GSlml7T9Gmg91rodnqJVLSMm3vK1qqETxe2WraX1ohSvcVLXWIC6at7kKy9w9oC4T8WjBtNRMp6UTf31u01P0lTD/qOhJ0try4r2hT95dg2mraXxrR9/cXLXV/ifu86QXSaIQo3WO0VCM8ETSC3kKy8uj7+4s2HewKpq3mQrLy6Pt7jJa6v4R9nTTtL419Ge4xWur+EkxbzUDm8n0ZnmrVo79O4e6lKtpUI4j7E+rZX+X7MrBot1sZYbjfe9bBblnRfswcHu8jseRsOwGShsr5e25mIthzc+mrCxLHhH60DWfKwDIg/X1BmFL7YlMDLR3sitvs6k3klO/LwKD1VGEyiW27CZwuP3IBhl150hWHcaSzCC0+tmvGh3ZM6QQ89r36s7z4ROUuGVRiuI6sMtp0sCtuDq3nSChNaF2GNoRIoqkLYLDtNJLjmR172GFa7YyPJghy0a5wq82JPSgMrquJlg52pW01tTqy0n0ZRLTRMe72FtBj7Wx6Ww9GVfSTyTSMhvauGx6noFudHt3xwt4Atsm0t5nQ18qhgQGd4Say/LU9Ag8kOR524+WxHext+xha4RTU7RwdFi16nC2ENt4fFlhRBNNhrz9DE8x7YNw788Ma6qPpdjxaggcLLq11nNZFm5q2vwodmV5GwLJ9GUS0JEBljCMI92jK1R/ZAZzEnSco9hWoCDSNQ2e6E4p24yyXDo4RmaBg2pDO2C5RPHRCg/C2LNruchnhVotnIQ9uGiM2QfpiSWbwj1h9+Onub7VbLe3IbgWNoNeRle3LoEAbhwu7D28+XLteDMO9R7Yf7u1tEhC0Ybiyj4EF0c929FWmunZjO/7ecpd2LwB/b3xQFtBxIJO13ZvBadytQtcOYUhUy3L7QIuDR3gMkgl4wOBY7ILfOskSxnTYNngTwENfujGMuquLlnZk4mD3UmtEVjLYVaBdQUo7GGwJ7z6ENEcAL9S1KVrQja3ALcKOyqVzq459OPb7KzgxCbUyhBXiJr0AaAEjeALYc+x5tPs+sAJg6a19s4wi0OhBw09jSuBPFqjCLjiIwvr36LdOE2hz5nE0p3aNW20Ew4nnOIS5hSyEHLRLbCXs7DFBu8b1ALV6kSDt6eOV4B2CNsFdWZdHi/QJLJ3OKLuMNQLR4ofngyeJ/pqjCN2kAbS5GuFSSyMUz+wWoLWCG3DlHNpEaLVDfPO01RK01mxj3yBYCV7ydEPQuphjPwftyt4Gvh8EPniq6coUiHaDwruW4FVC51oj8HETaOvZCMUzu/logaIFKLyQRWvBdz2CbQ+iBV9PPKAbSaSxYy/GjhNbsyNQBiPc5/fsuQvjvjFa0N4WIdQ0HNoI/MqFpWMEruOgQNQImgUhRhtBPdCCtaASSxhYHoyaRCv6ETS9toUzu3lodxZKL7fDDe8C3Bp6SSek40Zo6TKEGUULpYc7phVA0cui5SKMlhoMqm6sl0Z8t9PFS0cyZMCJVnf0DaF5V1HLrYU2jQgWzS+9fVwK3V8c2h1oU5OdA9MlT1GccN+1wsXOtdYLH39hdQ72Ab6OywX8/2wOytCuIN7d3NzM+1CPQO7+Apq54MNFd7IbW8EOjmQTYMNNOrvIgv8hWYAf3ewCXDraQKMDHh7vbBtZ1zeLBJ+210Wf0LdbGMg4B0pntzZekgcl/Tsd2H/i0T4+10Jb6P7SdM98y2IEdha6nhsClQ4lyFwmVyJavRClIo1wv9C2cwfNgq7VRVsU63Gv0OaTFY0v3XiEIo1wr9Cyq4i54K5bsdFqr9ktcIiboY0LloYxV+0Wec49F9yV5+AGFDhjjQXpqYxVa3z0G23q1/vw5PHl489Pvry7vb2+ffllILZZ7bi6Ioc4j7aDnNntvHqWGsvHZ1MYMz7ay0vNiETQ/t/jcRm01xRJ0fJkonTe6rda+ot357DTGgwGl0gGElj93TAKHOI8WhrxnbMArFu6fDxEO2gPR9h5phSEdo6Xj1/Y3Vi1IXqOrJRXpk2W/lacsFGQ1d8MI99G4NEO7Xar7dyoXOJIuorNm7m7hKMD9IbP+urFXwRtOEFNSCf1ASNeR/UuaOuDnAg6DJM0YNSUzz/rb7Obr2xFtOifafEC5FwJ2FWiLXViFYyWiL2odB5ejNG+kdAOzq9eXl9/fPnuh0+fvjy/Ndm/ON9pK6JF2jtg5wBdV6nRVV3VBddQg0P69rIdWx5asfPLTqu6Aqa0tkKgaOUm+6b6ZtD5M2QlaJMpXCaz961lD2rZDZmi8dFo/5hYnR7TwUc57/cYKuBDB2jYhUXQ+j0wzt0v7IvdZpKVGU2xIlr2WskC+hKWvcAaQ2dGH4F0h8Qh1oZzHqOta/U3rj5a2gVLZD/X2K84P2OKEu2K+k5gD94/guH8MkK9EmHXRYfBLbe2bJfdU3dyAMPmCJ7FhXuwKdoZTMCx3tgXi802LQP9tTGuH5zhuIaOXv9oH1arIdb+IfGQH8GTOh5Bn5vMbQO0NFxGVAh1NtAscIcrdK07oYmlxmQdbLi2FxgtctB2CIFgY+8YtKE62cTOxi6V2O4JaDOFMLc3qEyE81B06crVLjivg095g86AttE92j3UAGcX9tAILXnDBFdMrY2gC4ZjIlq0cPOA30s3M2P7dobWzwyIBWtotmzF/sGAVqpcbDsHbVYmRkZZlz7bbmrCDeE5Mdqx3SPNz72wTdDSuE9h7FV5+0wo2kMGmsADR6xMsjwIHoO2n/VDCYu2rcw1wRhyTh5apswKuou71NDopnNkHfiiYLSbbNzSNkNLLdsX3F4tFfbKy0R7oDu0kzBMYJcSoHvI+uxthpZ979dlaGds0o4ctD5TJoH0ujSaJP0DPBaHoA3Z7AwHM7TU/nrCsNXOXquSoikcpV0L2qvIcJyiDdn3vsugDVQBMGM25majRuuwZfDs0JJWTztGBx5Cp26x5vLRDG2qbq8Ytnpeb7UUhSsqLQTYGgAyNmgrTtEmbOOMWAtBNYgb28wAbqdGu2TLjGyGaDd993PQrgzRpi4aZsJGL+hAKYWbaOagPcKemk3MHTEKgbFepyxa1SCuzY4iRmq0beZ3LnzdC9Em7FuzM0WbRnVkmwzppkGQpTjGIwftHN7TlBk3McbXnHF/ca6oRPCewA8eo1X8HF3rMd4vB2Jm0PrpcYoWPKC0CwgNuzHEFt+il7Gtunt5SfTMK64wRYsjNoMsu6HDWAhx1o8IXj7+4wThm2bv7ybPQpimSQM9FJZQjDbKNFIfog0M2bbwTf2SjRwq7VVctqXuq/dcadyNwRgr1LFs7SEZedoMWmtv3+B207EveAfq3k7VZnKDrWKPprJyb3LtWo+m5AiH6HgxWnCVZLwLo+xcy2uX0+SEZgceZDrBfDz29H1ZoCK/d8DQ7vV6Izv1WYFrn8btaGPvuwxa6G3dxnF3ZK+2gm8aRjBOHfAd4HjAXyUw1087Bt/EPQktaf/g/eh1YudIHJElaMGA+aITx+AdWcKBrhUYsm2TSn9JneCaYQeZPPv9rCS69tXv/C+IK3yf+uOdEYnQ4NCSpGijMUApuP19mvHnkPb6Lk6ctPMVdi0119wjrRFKh6LtMN1YlPkQSEbNYYuY3rOKbH9OTbBLE+PW/fOPMrCPzt4LP/KQcIeCGE9IeRwKyx/HQXqYP3HbWS75GS+3NY5DVH36E9KXMPtBzkiNXK3M9/xxUDrJjhizJWfKQr0uNdPOgM7rfSlXQPY33eqo5EXFf3VJ2mZw5dx/l1c6nkX3z5/Kwb46e22+ZOybRQv34PZnjDAU1ULYZvNkGl7bZ3/95z9npfLqd2OwMeiK1uXFvkWBas6lEoZ0S3QoWRbbwZsyO+HZUx2pcH0TW8zq+13ItQHbk8nMMQnH+H8j3wTb71RuH9ieTF4+sD2ZvHtgezJ5/sD2ZPLlge3J5EvqTxhU8IM9SJG8eGB7MnnywPZkcvXA9mSSTfM+sG1YPJZt9bjQ70b+D2ghR30C4Ha5AAAAAElFTkSuQmCC"/>
          <p:cNvSpPr>
            <a:spLocks noChangeAspect="1" noChangeArrowheads="1"/>
          </p:cNvSpPr>
          <p:nvPr/>
        </p:nvSpPr>
        <p:spPr bwMode="auto">
          <a:xfrm>
            <a:off x="155575" y="-1576388"/>
            <a:ext cx="7810500" cy="3295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0" name="Picture 10" descr="http://www.ieebc.mx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2565" y="3752603"/>
            <a:ext cx="2734143" cy="160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33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Construcción DE DERECHO DE ACCESO A LA Información EN México</a:t>
            </a:r>
            <a:endParaRPr lang="en-U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79984068"/>
              </p:ext>
            </p:extLst>
          </p:nvPr>
        </p:nvGraphicFramePr>
        <p:xfrm>
          <a:off x="215008" y="1142984"/>
          <a:ext cx="89289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000496" y="4714884"/>
            <a:ext cx="1584746" cy="2000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De 2002 a 2007, los estados y el DF crearon leyes de Acceso a la Información. Para 2007 existían  </a:t>
            </a:r>
          </a:p>
          <a:p>
            <a:pPr algn="ctr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31 leyes en los estados, DF y la LFTAIPG</a:t>
            </a:r>
            <a:endParaRPr lang="es-MX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5008" y="4071942"/>
            <a:ext cx="1638436" cy="1008112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Se establecen principios y bases para el ejercicio del DAI. </a:t>
            </a:r>
            <a:endParaRPr lang="es-MX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84163" y="3571876"/>
            <a:ext cx="1659837" cy="1296144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>
                    <a:lumMod val="50000"/>
                  </a:schemeClr>
                </a:solidFill>
              </a:rPr>
              <a:t>Autonomía constitucional a los organismos garantes a nivel federal y local. </a:t>
            </a:r>
            <a:endParaRPr lang="es-MX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El caso de baja california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702629" y="2000240"/>
            <a:ext cx="3858595" cy="39967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b="1" dirty="0" smtClean="0"/>
              <a:t>LEY DE TRANSPARENCIA Y ACCESO A LA INFORMACIÓN PÚBLICA PARA EL ESTADO DE BAJA CALIFORNIA</a:t>
            </a:r>
          </a:p>
          <a:p>
            <a:r>
              <a:rPr lang="es-ES" dirty="0" smtClean="0"/>
              <a:t>Publicada en el Periódico Oficial del Estado el 1 de octubre de 2010</a:t>
            </a:r>
            <a:endParaRPr lang="en-US" dirty="0" smtClean="0"/>
          </a:p>
          <a:p>
            <a:r>
              <a:rPr lang="es-MX" dirty="0" smtClean="0"/>
              <a:t>Último Estado en tener un Órgano Garante</a:t>
            </a:r>
          </a:p>
          <a:p>
            <a:r>
              <a:rPr lang="es-MX" dirty="0" smtClean="0"/>
              <a:t>En proceso de homologación Ley Estatal de Transparencia con la Ley General, plazo máximo 4 mayo de 2016</a:t>
            </a:r>
            <a:endParaRPr lang="en-US" dirty="0"/>
          </a:p>
        </p:txBody>
      </p:sp>
      <p:sp>
        <p:nvSpPr>
          <p:cNvPr id="34818" name="AutoShape 2" descr="Resultado de imagen para baja califor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data:image/png;base64,iVBORw0KGgoAAAANSUhEUgAAANsAAADmCAMAAABruQABAAAB41BMVEXe3txlmf4BNZve3tv9mjVlmf/d39wBmTVkmv7e3t7h4Nthl//d3dvh4d8AM5r+mQAAMZr/lgBdlf8ALJkAMZkAJ5f///9pnf/NMgB2ovq9y+dunvzc4eIAJZjW2t+Hq/aPsfPznULR0c//mS63yeldjej9nQ6xxepycG7KysipqadXgtWpwO3R2OHG0OPMMwCmvO/Dz+UpP5ebtvCampiAUCNoZmS+vrxSesaJh4Tmz7YbEAASPaB9fHmqwew0RGhvf7IdSaZsk+VLe9u3wdItU6SapME6Xqt1jL1OccSMncEoT6ysuND7oy4zYr89Y7dJaag/V4czQGBFYZw3SWkoLTpbdbNLZaw7TnoxTaL2rVvpyKTi2M3lz7d6pfadx6iUqdR/m83JfC3ymkOeYifUgi+onkBjgsBMmjkWSiEfDhQZMh+xsbwgokzgpEoDjDNos3q0cCvOo0uBejvUaU9uo0rjonJ0SiNkhjnZr6GJViWWoUuxz7tfPx7AUSjMRiCyZj3xtnyIqFZvsYOSpJXmtosNaScLAAAAGgBGqGAAABSkm8KcgbHcxLxIQ0G9V1oYBQCeQylOEA2VHwDpoWJ3oWy2KgA1GBHSgW7GpKK3qFaBgkJVUlJapbcPGBhFn5wAmSCFIKucAAAUTklEQVR4nN1djV8b530/8fge3z13J4QEPUsnTrKMIpCQAkGWwAZiJQZjm6QQb7wYouIYlzRrXrx2zuJ0SdeuW5s26bZkadd63v7U/X7PSSCBpLtTYt8jfz+AwR8b9OX3/vI8Jw0DXrrLKJVeHCSvIKthCd5HriQpkfSgX9H3B5K8MuJwe+ntpEQJeYEER2jyykvIDaQmqUDtBeImSWry7ZFhaWQvSYjzdcCv5/sEVZN7I9Ib+2pDYqTx99+P4RH+rkvOLw5+b85P4cpP8M/v5ad0B91/QzrlIR1itP1Lf+D/p0UJ0JIJfktVokiJGMxgrPHFs4PK4EeRth+hN/n0LT6K/7X5TYGSjpIiQAkYAdTi9fXVW6s2kdRnawWoK+0e0kB85+/rKANlhAvJUHXbLl5fvbW2tb2yW6sthse2DOnZe2aqt/2ITLmcz+d1oGc04Ou7EdQCINMQETAqoZSubddi4+PjY7FYLBKJDIXD4+uGemLhzwTkjBvRq0+myvmpajWTr06V8aM7ORVAk0n4Neg6fo5Kt7a2tXHjxsrK7m5tKDI2tjJxsBgJDw0N8fdwbNuQvi+n5R1GZlKfXMqXJ/OTlYXJSnWpgq9AB7t3HJ/kKDEIm3BCySTZ399/+8qVvb2f3roGKlcLj51IKBIZHQ2Hw0PjxR/84CDCiSG1oTWbPWdeHJkKcKuWKwsLlYVypZx/ooNREhQOftRRSEnIY0D79t/e+80/f/PN3bv3L148d+7SuVeAUIRTOQXgNtvCbWi0xgKhBganlyenlsrVhXK+ih91yhz14VJiIKM94HT34qUmznFcuvhK5AyrJiK7B/di4RZugVBDR5lZOnYkABVdA3x0xHT3Lsjo4ccPGoxacPGV8FDDoDqQi8WO5RkBbsHlQGjohqoalP4CkP+XX3/0q199evFYSodfPP3iDLVz91+JHFMZi42OcSqjEcfCYrEW2sCNPOu0pBfoj3790Ucf/e79989/+Nt/+8mH58+f/+CYxcMvnj49y60hN07tYGt3fRGsL7ZyNAYfx2pr9xbDTZ0Mo9wC5KZmzjfxr++9dxW4vXvxhMY7j+/34AauY+JgO7l7dLS1vbW9fe/G/NHKwRb3jyi0sbHx2ndPDr4L6PvH5P7uvZ/Ax3fPsunKbexgYi1xlEgczW7fO9i6sTZxdJBbDHNysY1VAAuyoFLpR8fczn/IP35w4j7uP3jQyd5auN3LrR8dbB1NrN07OLp3cIDcHD+yYmPSogdpbpLxo/On8OMWGpcf338ADM89uP/w8Nw7p7gBg+2VG1u1raPt3aMb22srR1sr21uOscXW0P0HygyS9l+8/+67bdw+bZHRw3cef3x4+fDh4eXHh48vHzo6uXviJyOjkdiok5jgJzEMAUguHF5lWBNQKdAqP/PLzz/7x1Zu737Qyu2fHh4+BqF9/PAhvDnctk64dUN48boReO+CUOPnFy68/LM2yf19C7eHlx8cPn74+PE7lw8vo/FdOvfotZgrt0jNDpwaVD7GJxdevnChTXL/0BIGTuHSowPTA7fYDSPQqN3EPlC78NmHreQ+6Mbs3E8tWXbnNgoqGTQt1EmV/BkF1+ZPPr10No0EjDxKa3Io9JqbvYWH1g0aYEai682aEZQSyH1++NcW0f3lL2fV8tK5/7Y0WVbkrIvcwrE1Q3oOnQQ3YHDd/zlq5YWv//M/fnYivR+3FTbA7NKje0pICQF6cgtj1KNEDSBq61J7iU+gCFH3v/zk5QtfP336p28/b8ju/87/128ePXr0zTf3mwnl/d/HZdBHxY0b0qutY+vu+Zc3LV0fHRQTuEGFYyS//OzbPz29+u2Fz/+KzH73vylZ0RAKh2nCV8gMqMEfoy7WFgmvBuEl9YXJfDnT7GzxtwX4jBhfgk5+DXb38uH58/9TN2WFq98JFHxr/F2XurTBDDJlyCYDyEgyk9VKpVouL0zlywuZct6oLjzJLOQhZ/4z2hwY3h//YILHCKECIhw9lEMKOJEmucUe3DhiW0HU23qlkp+sLj2ZXKoufZV/kjeW8pXyk0pGop8gtwuf/cFCDt2hANmaKzdwlOrzl1slY0wuLFSqX+VRfhVjofyknM9DmPvSkZnivPxe3JTbrtyu0edPTdKrulGdylerk1I+D38amXw+k6+qYHAvo8zgpfdi5tBbceMW2bAD4CYZOIswjPxUs1EO7xR79pnfo0dEm+qlkkhN+WFvR4llQFENwFMiH0olQ218gQEBgxwp1jXuOc54yNPUQqYrt6Hx68+/m6Dqk5UFkpH0jKHDx3K+rGd0Hu+IXdcc39hbK4G6edOVG5Tdzz/nykzmK+AZ8wtT5YXq5FL5q/zSkpOn2PVG2uFicCC3m7GhSLfma8PgbgTQUYYYUEa3X4G4Vp5cKOO0w5ngsASXm4tKorMxX3eVW2Q3gBonU6lOLlRAeJOVysJSuVwpT0Jw42DLKSvqKjVkbtVGwz3Fhtyev06CeWX0aiYzpU9NZTIZfSozNdX4FetMLRYtubdSKpxfYfTsEKcN4SDkxgfT/Oc2UmZ6MjClhLC05iRWCifYST8xSChvupSn4cV1GtQMpxvYclTm+aOTmyhdUhQlu+jCLbIIdQ6ThFrUsafrmtb0h/Mb2S6qad106ytEFlfXi2I0hJogrJiL8zogZG5c/fdNs4vVWYuuucnY0I3rRsCt5TYQCVRpwkJDM+9cvfq3XQQnm4XexLivGdsQyuYIsivGQzzhv3q10NngwBzN2y6CwygRYQKJTUI/SopxnjKbpgUUNXQpCi+6lWZpBwFesYaak7buGCsK0KY8AUGTi3PnL2MM4K7SSTSVZlLGYd6MDHXYVWjndl0opcQgVwJ5hQqFbKhBzokISjarNMI6/9p60yWpBG7rhkBKSYjK6JwWUgpvzWcLhVAhm51XCgUlO29m78xn55uOElU0O+aSeUH9HTSfVgC3OQXz5exbG4W3Xi3sbGxubry6OX/n1Y2dzcLmW4VjauBOXGod0NjIqkAGR1U2wY2q8DfZ7OZm4c7mzvb8zvzGnZ2dO/PzmzvzisONdyqzNTdnEkit0xVUYinMKbM7OxsbdwqbG1tAcH5+Z3Nrc6fwaoNbM3Ep9M5OgPi4SNzATc5ovEozIQiEFBM0lH/qvLVHOWu3l+BwNBDY1lMH6FDqYONEcWpUp6TBvh3aWHsc56OBxZ6Sw2FV0IxOQAllcSeaOW1yblsnRtZGT5atnu4kHLsm0kELqJaxPm2ISj6eAzjdBvmU5OSQdbtHmRoeF2F8egyVEjA3OeTSozwBkuvGLbLNnvkKvQ9QCtmk4tY1adXLeK2ryY2vBr+I0QIiUTbLG+ceJafIVrfxQDh2Xaw6QAV2OUwhPcoN/p3VZWaF3IKm0w6sThNxzW0q0ELO7NpgEI0bghXTUfehhwPwnV0WTsK160ET6QDC2IQpe1bMbGe5xbZtVaT41gBVDQgFIU8OBTxPZ4OLXQtg4OEGSE4oZXXZWyCAYqfz0Cp2S0Bzw0NrlCVOhve9mEHO0tmZhCPrInJT8ewm1AONlMuFnNx5sBOOlUTKuNpAaCqq8IaQm/CU1zv6khU7yA36nqCsmNK8BYJshy5zJALRTThX0gBx5sQenCXklB0c5TjPuMSUHNgcwwG/hyhnneEGhc/YKpNEFRwBa2ElpfMUrh3mmx0KHVyjF6nEOQ3ePPFgcIXY2U4lVG8CLIj2AIMq3AO5ThlleJFRsYaLp2GnNHdqshU72z4PR2xKRL4DQFXTbotCHJ2CdwTKbpHJEZBbz728BjoFgciNoohJ1zF498SdW+f1tdhKMdBDYi5gxc4T79PcOvUpw+EYSo6KGuVYKepFblAJdGpTRkBwGOHENDqWi3pJTLq0TKCCEzh4Y6Hjzk0xX49FOrCL1G7ZfEEzaBodweaispfMJHvz5m7kzHH9cHh8e1Wo3nIr2Ew8jtNvV6MzoUaPv1Z48/btWm1oNDI62gjmkdiaLqgvIbatzppnB1QdAXWsaVnx7Ouv37x5eygWi6EUI2O3BC2/8QwZm9ZCXicEvH+EY0gofF4r/LBWqy3GrgWxc+4J6L+nQ16cpdI4AeJ8wdemTJTiuqjOklK85mPC1Nzl1lhLDB2fnuC9FkWeETTz0pGapLJSKtqQjZvsmp+c7F6mhG0JOTDsGRONyfPMsQVxobnpfBOq7nng2AbZEpobZvM6K9Y9jnZOQRGaG78pjbK05n1W3AJN2BjAwRuNbM5TX+gMomKWAW0gs9E+mMly1BZaJzmoHe1DJRVlELhJLO5xJNdOLloSNHifQJdY3T8z5LYsPDe+6dWPM5HrYgcBCVdimdVXDAgpE+wZ36/53cH6Ct0yCk7oCIdg/cQ3BaNATniLY9G+uAG7uq4K2hBqoL/4xksHMyG44Ahw8y04Z31WBqWkAu4INUFJKcovjOgjECiCy41Idh1vMenHWYqvk5RNpOb6EZtsiZ52EShzVJbqw1nKVlFoL+nsHBBip/1HOeG5caiUqGl+wt2PaspxO9jbUb2BqBKb5tx8xDo5ThmhwpffKvYr05o/hyLHmfgZJVZxhEp2HMTmQ25aSnA36QDvy+TbQn7SL+CmEtGrHMlxl3wn1odWamlx1w1Pg5UsX/YWnRggbvyslQ+5lRgdgBjAgafbfXGrJ4kU7H3EnoHcfJVy2gxaadAv2xOI7bPjBUnXoBgcA26+Wl6yNjcwT/lS/SfM4h4WaAd1Vhd8QNHmhE8nHeg4rvIpOKU0GH5SYil/HS9lYHJKjAHulwK2Ak8taTP8VhvRQWadvMRfHDBzbAASZpZwNuv97WTI2ozNBG5SNmDP5vAckuyr0oF/Xxd7OxsBmmVA8e2HV0Ny5rTo5FR+xN0KeTjX2C64kBwVnRuC2HWfKskRtZ3BgCrpAudgqpfTLGe5lRhGgsbTGEWFkfKwd3iWW47x02eq0NGA9SU3LQWCo/isP5Hzy/64hULmslqKz5WEPveH3JzLdvxxk7V6XYuaM7q4RzbxqI7P9vIxO7zWXkvbAh9EIqW47KtN2UoPIh0kKaLGAUJYQtH62fDiogPJ1YWdOOK1BHhIup8BuHMjkaYkBK16IO8iKiv2tQwr8+cQKCFIL4Xk5oCxGUUxleYxcF80ZVmOpnllIGaso1SanZ3Fa+b4ZWX+tBOMVavjuU0xqzoVkicwOwurOe+38DQB/0ezcqLqpU74JTU5Mxr1dPVCGzM+NtfkaUNQf6mrqFIESvG05TsJ43erhrS0uOU4UfkVuKTEM8zGXpS3C7CcA1o80uE5d10SdeLP1DnNubnSb0EumxPUuexE2Jk/URt3oSs+W2CgnTP43HuqCxoOQKtYQsZHxPlPMhVFS6HRCTzsIfZMOmVFNU9X8bRD1uIJJuxYXMVtNqIm7dJM3G+SiSm3ZiVEjXTHgFjOZtM8Z/RndZqyzPDJ0VTw0bg+waOd3xJoGhIBYV2lA36bPR5R9W10cwxcpdDXDPHjcnZd8+cxsarTJoRNURqgfBfRbnaLvEoN42K8CB5J0CDXAKYYrOi4E8/CQ3J1mwiukgiKe1+yjxQF5wva8gCM6LjJkYmopniuWPnzotKoz8ILDl8gK6V93WeshHDLRuzw5gBv1FOXTa9BzvlnWoKJ2fxqAzo8qOumPXeIeGtPi5cGZR9RIsWQJnsv6bAiEOoa9B4AweXilp/kS47ODIjcdFzbm502/XiU+CAcA5F4EIdAx+/58kpOHhBuxBndE9v0TE3RxD8Q3gqippxH3nrRTG0aQxylPIYPgAT5VoPHMI7HCRikXkSXBO2mt4NNKyGPWbOCx0CmU3WbiV+oOmA5WfO2tCGHrJId16JpFd2Q+IJTJdXI1c2oOzs+6UqV4uAuhS9TOcAv8KWS2bq3NSns4Cpa3W5uk4qvmJTgmNV770ubZfgLGYQjj7wsYJbbU7RbuKUZm0in8RYN4QVHJbw4MOp5GVi2ludMTVNKwrdkG4+TKFk+zgXKOK+MzjGxe0MSnn3XmcrsUsrPw3cU4JcegOYQB2VFJYR363nvflmzOHkUderYAkaKcaeb7ll42EJR8W63oF+7K4g6Z2lnnpPXS26KaUuqwFt7xyAQ5WZTmg+dVGS8BUv8MCA5T76FdFH2vBEsQ7FaGgRmDliunkqZsue2bHQOijnxfYkD1VbtWb4o5bGiQ7mJH8E5CCimWpdNr1cbx9WBuJEBwUfjNKV5Hj5Gi8LfzHYMfvIhFfW8JIVthkHhRvDsQylX9+wsLXFXvjqCGdTzeWMtPssgG8VqTtgHSbRBZUXPV7XJ1lxJnV2emcFd0gHwK/x+XG/M8D0ajWpaNJUgAyA3rOc8PVso1GgR8aInWocKV/w4rhNWjHtSymOrhAQsJT4xfjEGy/nZleWNFjnF9EGQm8S8ia0VUM2pIt+J2ATr4zrqaIkMwCU2hKh9HDbWGBmA7RrCSpZvaiGZMtGXohB9XKeB9qYS8YtwYvdxiBp7egNgb2pRk80+LlhFyQX92t1AWWIab9TwLznx72umkNeXPM/4j8UG3IS/lQHkJgE331IDdoMwdSQs55eas38yANzslP+rtmV5EHZrqJHoJwjgFXTCxzeJLffzdBMlpMWDfuWugBjQ38F+LS18zkWYNBM6SZY901Q0UR9N1gKVsES6SQofotAOrQ1RLXqMmaBfuSuwVcxmos6JOdM0LY64g3q8Xk+lUul0em5ubmZmejqXy00kZmdLpWKxKH6fi0D5zBLLy/iqJxIJ/sLxlRdtW1Ul1g2ECHyBRitI26vmr5y4ZPlUGowmnkpPauizr7cjgw6d1wFoDfmGs+2VlN7Yp0T8sscfiKpL0v6eNLKXDPqlPBOoeyPS8MiV5AsmNrS95JWRYWl4+KW3ky+YzVE1eeWlYeQ2PLK3j+xeGOkZyf29kWGH2/DIG3f3BmaVwQU6MfbuXkRqw/8PIEdBspi7Wd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data:image/png;base64,iVBORw0KGgoAAAANSUhEUgAAANsAAADmCAMAAABruQABAAAB41BMVEXe3txlmf4BNZve3tv9mjVlmf/d39wBmTVkmv7e3t7h4Nthl//d3dvh4d8AM5r+mQAAMZr/lgBdlf8ALJkAMZkAJ5f///9pnf/NMgB2ovq9y+dunvzc4eIAJZjW2t+Hq/aPsfPznULR0c//mS63yeldjej9nQ6xxepycG7KysipqadXgtWpwO3R2OHG0OPMMwCmvO/Dz+UpP5ebtvCampiAUCNoZmS+vrxSesaJh4Tmz7YbEAASPaB9fHmqwew0RGhvf7IdSaZsk+VLe9u3wdItU6SapME6Xqt1jL1OccSMncEoT6ysuND7oy4zYr89Y7dJaag/V4czQGBFYZw3SWkoLTpbdbNLZaw7TnoxTaL2rVvpyKTi2M3lz7d6pfadx6iUqdR/m83JfC3ymkOeYifUgi+onkBjgsBMmjkWSiEfDhQZMh+xsbwgokzgpEoDjDNos3q0cCvOo0uBejvUaU9uo0rjonJ0SiNkhjnZr6GJViWWoUuxz7tfPx7AUSjMRiCyZj3xtnyIqFZvsYOSpJXmtosNaScLAAAAGgBGqGAAABSkm8KcgbHcxLxIQ0G9V1oYBQCeQylOEA2VHwDpoWJ3oWy2KgA1GBHSgW7GpKK3qFaBgkJVUlJapbcPGBhFn5wAmSCFIKucAAAUTklEQVR4nN1djV8b530/8fge3z13J4QEPUsnTrKMIpCQAkGWwAZiJQZjm6QQb7wYouIYlzRrXrx2zuJ0SdeuW5s26bZkadd63v7U/X7PSSCBpLtTYt8jfz+AwR8b9OX3/vI8Jw0DXrrLKJVeHCSvIKthCd5HriQpkfSgX9H3B5K8MuJwe+ntpEQJeYEER2jyykvIDaQmqUDtBeImSWry7ZFhaWQvSYjzdcCv5/sEVZN7I9Ib+2pDYqTx99+P4RH+rkvOLw5+b85P4cpP8M/v5ad0B91/QzrlIR1itP1Lf+D/p0UJ0JIJfktVokiJGMxgrPHFs4PK4EeRth+hN/n0LT6K/7X5TYGSjpIiQAkYAdTi9fXVW6s2kdRnawWoK+0e0kB85+/rKANlhAvJUHXbLl5fvbW2tb2yW6sthse2DOnZe2aqt/2ITLmcz+d1oGc04Ou7EdQCINMQETAqoZSubddi4+PjY7FYLBKJDIXD4+uGemLhzwTkjBvRq0+myvmpajWTr06V8aM7ORVAk0n4Neg6fo5Kt7a2tXHjxsrK7m5tKDI2tjJxsBgJDw0N8fdwbNuQvi+n5R1GZlKfXMqXJ/OTlYXJSnWpgq9AB7t3HJ/kKDEIm3BCySTZ399/+8qVvb2f3roGKlcLj51IKBIZHQ2Hw0PjxR/84CDCiSG1oTWbPWdeHJkKcKuWKwsLlYVypZx/ooNREhQOftRRSEnIY0D79t/e+80/f/PN3bv3L148d+7SuVeAUIRTOQXgNtvCbWi0xgKhBganlyenlsrVhXK+ih91yhz14VJiIKM94HT34qUmznFcuvhK5AyrJiK7B/di4RZugVBDR5lZOnYkABVdA3x0xHT3Lsjo4ccPGoxacPGV8FDDoDqQi8WO5RkBbsHlQGjohqoalP4CkP+XX3/0q199evFYSodfPP3iDLVz91+JHFMZi42OcSqjEcfCYrEW2sCNPOu0pBfoj3790Ucf/e79989/+Nt/+8mH58+f/+CYxcMvnj49y60hN07tYGt3fRGsL7ZyNAYfx2pr9xbDTZ0Mo9wC5KZmzjfxr++9dxW4vXvxhMY7j+/34AauY+JgO7l7dLS1vbW9fe/G/NHKwRb3jyi0sbHx2ndPDr4L6PvH5P7uvZ/Ax3fPsunKbexgYi1xlEgczW7fO9i6sTZxdJBbDHNysY1VAAuyoFLpR8fczn/IP35w4j7uP3jQyd5auN3LrR8dbB1NrN07OLp3cIDcHD+yYmPSogdpbpLxo/On8OMWGpcf338ADM89uP/w8Nw7p7gBg+2VG1u1raPt3aMb22srR1sr21uOscXW0P0HygyS9l+8/+67bdw+bZHRw3cef3x4+fDh4eXHh48vHzo6uXviJyOjkdiok5jgJzEMAUguHF5lWBNQKdAqP/PLzz/7x1Zu737Qyu2fHh4+BqF9/PAhvDnctk64dUN48boReO+CUOPnFy68/LM2yf19C7eHlx8cPn74+PE7lw8vo/FdOvfotZgrt0jNDpwaVD7GJxdevnChTXL/0BIGTuHSowPTA7fYDSPQqN3EPlC78NmHreQ+6Mbs3E8tWXbnNgoqGTQt1EmV/BkF1+ZPPr10No0EjDxKa3Io9JqbvYWH1g0aYEai682aEZQSyH1++NcW0f3lL2fV8tK5/7Y0WVbkrIvcwrE1Q3oOnQQ3YHDd/zlq5YWv//M/fnYivR+3FTbA7NKje0pICQF6cgtj1KNEDSBq61J7iU+gCFH3v/zk5QtfP336p28/b8ju/87/128ePXr0zTf3mwnl/d/HZdBHxY0b0qutY+vu+Zc3LV0fHRQTuEGFYyS//OzbPz29+u2Fz/+KzH73vylZ0RAKh2nCV8gMqMEfoy7WFgmvBuEl9YXJfDnT7GzxtwX4jBhfgk5+DXb38uH58/9TN2WFq98JFHxr/F2XurTBDDJlyCYDyEgyk9VKpVouL0zlywuZct6oLjzJLOQhZ/4z2hwY3h//YILHCKECIhw9lEMKOJEmucUe3DhiW0HU23qlkp+sLj2ZXKoufZV/kjeW8pXyk0pGop8gtwuf/cFCDt2hANmaKzdwlOrzl1slY0wuLFSqX+VRfhVjofyknM9DmPvSkZnivPxe3JTbrtyu0edPTdKrulGdylerk1I+D38amXw+k6+qYHAvo8zgpfdi5tBbceMW2bAD4CYZOIswjPxUs1EO7xR79pnfo0dEm+qlkkhN+WFvR4llQFENwFMiH0olQ218gQEBgxwp1jXuOc54yNPUQqYrt6Hx68+/m6Dqk5UFkpH0jKHDx3K+rGd0Hu+IXdcc39hbK4G6edOVG5Tdzz/nykzmK+AZ8wtT5YXq5FL5q/zSkpOn2PVG2uFicCC3m7GhSLfma8PgbgTQUYYYUEa3X4G4Vp5cKOO0w5ngsASXm4tKorMxX3eVW2Q3gBonU6lOLlRAeJOVysJSuVwpT0Jw42DLKSvqKjVkbtVGwz3Fhtyev06CeWX0aiYzpU9NZTIZfSozNdX4FetMLRYtubdSKpxfYfTsEKcN4SDkxgfT/Oc2UmZ6MjClhLC05iRWCifYST8xSChvupSn4cV1GtQMpxvYclTm+aOTmyhdUhQlu+jCLbIIdQ6ThFrUsafrmtb0h/Mb2S6qad106ytEFlfXi2I0hJogrJiL8zogZG5c/fdNs4vVWYuuucnY0I3rRsCt5TYQCVRpwkJDM+9cvfq3XQQnm4XexLivGdsQyuYIsivGQzzhv3q10NngwBzN2y6CwygRYQKJTUI/SopxnjKbpgUUNXQpCi+6lWZpBwFesYaak7buGCsK0KY8AUGTi3PnL2MM4K7SSTSVZlLGYd6MDHXYVWjndl0opcQgVwJ5hQqFbKhBzokISjarNMI6/9p60yWpBG7rhkBKSYjK6JwWUgpvzWcLhVAhm51XCgUlO29m78xn55uOElU0O+aSeUH9HTSfVgC3OQXz5exbG4W3Xi3sbGxubry6OX/n1Y2dzcLmW4VjauBOXGod0NjIqkAGR1U2wY2q8DfZ7OZm4c7mzvb8zvzGnZ2dO/PzmzvzisONdyqzNTdnEkit0xVUYinMKbM7OxsbdwqbG1tAcH5+Z3Nrc6fwaoNbM3Ep9M5OgPi4SNzATc5ovEozIQiEFBM0lH/qvLVHOWu3l+BwNBDY1lMH6FDqYONEcWpUp6TBvh3aWHsc56OBxZ6Sw2FV0IxOQAllcSeaOW1yblsnRtZGT5atnu4kHLsm0kELqJaxPm2ISj6eAzjdBvmU5OSQdbtHmRoeF2F8egyVEjA3OeTSozwBkuvGLbLNnvkKvQ9QCtmk4tY1adXLeK2ryY2vBr+I0QIiUTbLG+ceJafIVrfxQDh2Xaw6QAV2OUwhPcoN/p3VZWaF3IKm0w6sThNxzW0q0ELO7NpgEI0bghXTUfehhwPwnV0WTsK160ET6QDC2IQpe1bMbGe5xbZtVaT41gBVDQgFIU8OBTxPZ4OLXQtg4OEGSE4oZXXZWyCAYqfz0Cp2S0Bzw0NrlCVOhve9mEHO0tmZhCPrInJT8ewm1AONlMuFnNx5sBOOlUTKuNpAaCqq8IaQm/CU1zv6khU7yA36nqCsmNK8BYJshy5zJALRTThX0gBx5sQenCXklB0c5TjPuMSUHNgcwwG/hyhnneEGhc/YKpNEFRwBa2ElpfMUrh3mmx0KHVyjF6nEOQ3ePPFgcIXY2U4lVG8CLIj2AIMq3AO5ThlleJFRsYaLp2GnNHdqshU72z4PR2xKRL4DQFXTbotCHJ2CdwTKbpHJEZBbz728BjoFgciNoohJ1zF498SdW+f1tdhKMdBDYi5gxc4T79PcOvUpw+EYSo6KGuVYKepFblAJdGpTRkBwGOHENDqWi3pJTLq0TKCCEzh4Y6Hjzk0xX49FOrCL1G7ZfEEzaBodweaispfMJHvz5m7kzHH9cHh8e1Wo3nIr2Ew8jtNvV6MzoUaPv1Z48/btWm1oNDI62gjmkdiaLqgvIbatzppnB1QdAXWsaVnx7Ouv37x5eygWi6EUI2O3BC2/8QwZm9ZCXicEvH+EY0gofF4r/LBWqy3GrgWxc+4J6L+nQ16cpdI4AeJ8wdemTJTiuqjOklK85mPC1Nzl1lhLDB2fnuC9FkWeETTz0pGapLJSKtqQjZvsmp+c7F6mhG0JOTDsGRONyfPMsQVxobnpfBOq7nng2AbZEpobZvM6K9Y9jnZOQRGaG78pjbK05n1W3AJN2BjAwRuNbM5TX+gMomKWAW0gs9E+mMly1BZaJzmoHe1DJRVlELhJLO5xJNdOLloSNHifQJdY3T8z5LYsPDe+6dWPM5HrYgcBCVdimdVXDAgpE+wZ36/53cH6Ct0yCk7oCIdg/cQ3BaNATniLY9G+uAG7uq4K2hBqoL/4xksHMyG44Ahw8y04Z31WBqWkAu4INUFJKcovjOgjECiCy41Idh1vMenHWYqvk5RNpOb6EZtsiZ52EShzVJbqw1nKVlFoL+nsHBBip/1HOeG5caiUqGl+wt2PaspxO9jbUb2BqBKb5tx8xDo5ThmhwpffKvYr05o/hyLHmfgZJVZxhEp2HMTmQ25aSnA36QDvy+TbQn7SL+CmEtGrHMlxl3wn1odWamlx1w1Pg5UsX/YWnRggbvyslQ+5lRgdgBjAgafbfXGrJ4kU7H3EnoHcfJVy2gxaadAv2xOI7bPjBUnXoBgcA26+Wl6yNjcwT/lS/SfM4h4WaAd1Vhd8QNHmhE8nHeg4rvIpOKU0GH5SYil/HS9lYHJKjAHulwK2Ak8taTP8VhvRQWadvMRfHDBzbAASZpZwNuv97WTI2ozNBG5SNmDP5vAckuyr0oF/Xxd7OxsBmmVA8e2HV0Ny5rTo5FR+xN0KeTjX2C64kBwVnRuC2HWfKskRtZ3BgCrpAudgqpfTLGe5lRhGgsbTGEWFkfKwd3iWW47x02eq0NGA9SU3LQWCo/isP5Hzy/64hULmslqKz5WEPveH3JzLdvxxk7V6XYuaM7q4RzbxqI7P9vIxO7zWXkvbAh9EIqW47KtN2UoPIh0kKaLGAUJYQtH62fDiogPJ1YWdOOK1BHhIup8BuHMjkaYkBK16IO8iKiv2tQwr8+cQKCFIL4Xk5oCxGUUxleYxcF80ZVmOpnllIGaso1SanZ3Fa+b4ZWX+tBOMVavjuU0xqzoVkicwOwurOe+38DQB/0ezcqLqpU74JTU5Mxr1dPVCGzM+NtfkaUNQf6mrqFIESvG05TsJ43erhrS0uOU4UfkVuKTEM8zGXpS3C7CcA1o80uE5d10SdeLP1DnNubnSb0EumxPUuexE2Jk/URt3oSs+W2CgnTP43HuqCxoOQKtYQsZHxPlPMhVFS6HRCTzsIfZMOmVFNU9X8bRD1uIJJuxYXMVtNqIm7dJM3G+SiSm3ZiVEjXTHgFjOZtM8Z/RndZqyzPDJ0VTw0bg+waOd3xJoGhIBYV2lA36bPR5R9W10cwxcpdDXDPHjcnZd8+cxsarTJoRNURqgfBfRbnaLvEoN42K8CB5J0CDXAKYYrOi4E8/CQ3J1mwiukgiKe1+yjxQF5wva8gCM6LjJkYmopniuWPnzotKoz8ILDl8gK6V93WeshHDLRuzw5gBv1FOXTa9BzvlnWoKJ2fxqAzo8qOumPXeIeGtPi5cGZR9RIsWQJnsv6bAiEOoa9B4AweXilp/kS47ODIjcdFzbm502/XiU+CAcA5F4EIdAx+/58kpOHhBuxBndE9v0TE3RxD8Q3gqippxH3nrRTG0aQxylPIYPgAT5VoPHMI7HCRikXkSXBO2mt4NNKyGPWbOCx0CmU3WbiV+oOmA5WfO2tCGHrJId16JpFd2Q+IJTJdXI1c2oOzs+6UqV4uAuhS9TOcAv8KWS2bq3NSns4Cpa3W5uk4qvmJTgmNV770ubZfgLGYQjj7wsYJbbU7RbuKUZm0in8RYN4QVHJbw4MOp5GVi2ludMTVNKwrdkG4+TKFk+zgXKOK+MzjGxe0MSnn3XmcrsUsrPw3cU4JcegOYQB2VFJYR363nvflmzOHkUderYAkaKcaeb7ll42EJR8W63oF+7K4g6Z2lnnpPXS26KaUuqwFt7xyAQ5WZTmg+dVGS8BUv8MCA5T76FdFH2vBEsQ7FaGgRmDliunkqZsue2bHQOijnxfYkD1VbtWb4o5bGiQ7mJH8E5CCimWpdNr1cbx9WBuJEBwUfjNKV5Hj5Gi8LfzHYMfvIhFfW8JIVthkHhRvDsQylX9+wsLXFXvjqCGdTzeWMtPssgG8VqTtgHSbRBZUXPV7XJ1lxJnV2emcFd0gHwK/x+XG/M8D0ajWpaNJUgAyA3rOc8PVso1GgR8aInWocKV/w4rhNWjHtSymOrhAQsJT4xfjEGy/nZleWNFjnF9EGQm8S8ia0VUM2pIt+J2ATr4zrqaIkMwCU2hKh9HDbWGBmA7RrCSpZvaiGZMtGXohB9XKeB9qYS8YtwYvdxiBp7egNgb2pRk80+LlhFyQX92t1AWWIab9TwLznx72umkNeXPM/4j8UG3IS/lQHkJgE331IDdoMwdSQs55eas38yANzslP+rtmV5EHZrqJHoJwjgFXTCxzeJLffzdBMlpMWDfuWugBjQ38F+LS18zkWYNBM6SZY901Q0UR9N1gKVsES6SQofotAOrQ1RLXqMmaBfuSuwVcxmos6JOdM0LY64g3q8Xk+lUul0em5ubmZmejqXy00kZmdLpWKxKH6fi0D5zBLLy/iqJxIJ/sLxlRdtW1Ul1g2ECHyBRitI26vmr5y4ZPlUGowmnkpPauizr7cjgw6d1wFoDfmGs+2VlN7Yp0T8sscfiKpL0v6eNLKXDPqlPBOoeyPS8MiV5AsmNrS95JWRYWl4+KW3ky+YzVE1eeWlYeQ2PLK3j+xeGOkZyf29kWGH2/DIG3f3BmaVwQU6MfbuXkRqw/8PIEdBspi7Wd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4" name="Picture 8" descr="http://www.bajacalifornia.gob.mx/portal/ninos/images/mapa_municipi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98" y="2268187"/>
            <a:ext cx="3371327" cy="3538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Tema 3.  PROCEDIMIENTOS DE ACCESO</a:t>
            </a:r>
            <a:br>
              <a:rPr lang="es-MX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PROCEDIMIENTOS DE ACCESO </a:t>
            </a:r>
            <a:endParaRPr lang="es-MX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5362860"/>
              </p:ext>
            </p:extLst>
          </p:nvPr>
        </p:nvGraphicFramePr>
        <p:xfrm>
          <a:off x="899592" y="2132856"/>
          <a:ext cx="734481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3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989752" cy="1504844"/>
          </a:xfrm>
        </p:spPr>
        <p:txBody>
          <a:bodyPr/>
          <a:lstStyle/>
          <a:p>
            <a:pPr algn="ctr"/>
            <a:r>
              <a:rPr lang="es-MX" dirty="0" smtClean="0"/>
              <a:t>SOLICITUDES DE ACCESO A LA Información Pública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173" y="3140968"/>
            <a:ext cx="49625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dirty="0" smtClean="0"/>
              <a:t>PROCEDIMIENTO DE ACCESO 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6248" y="2000240"/>
            <a:ext cx="4572032" cy="43577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2000" b="1" dirty="0" smtClean="0"/>
              <a:t>SAIP</a:t>
            </a:r>
          </a:p>
          <a:p>
            <a:pPr algn="just"/>
            <a:r>
              <a:rPr lang="es-ES" sz="1600" dirty="0" smtClean="0"/>
              <a:t>Una solicitud de información es una petición formulada ante los sujetos obligados, a través de la cual se abre la posibilidad de consultar, sin necesidad de acreditar ningún tipo de interés, los documentos generados, administrados y resguardados por ellos, tal cual se encuentran en sus archivos. </a:t>
            </a:r>
          </a:p>
          <a:p>
            <a:pPr algn="just"/>
            <a:r>
              <a:rPr lang="es-ES" sz="1600" dirty="0" smtClean="0"/>
              <a:t>Por lo tanto, los sujetos obligados no tienen la responsabilidad de elaborar resúmenes, cálculos ni investigaciones que impliquen el procesamiento de los datos. En contraste, deben buscar y entregar la información requerida, de acuerdo con la Ley de Transparencia local.</a:t>
            </a:r>
            <a:endParaRPr lang="en-US" sz="1600" dirty="0"/>
          </a:p>
        </p:txBody>
      </p:sp>
      <p:pic>
        <p:nvPicPr>
          <p:cNvPr id="1026" name="Picture 2" descr="Resultado de imagen para SOLICITUD DE ACCESO A LA INFORMACION PUBL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655" y="2571744"/>
            <a:ext cx="368515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¿</a:t>
            </a:r>
            <a:r>
              <a:rPr lang="es-MX" dirty="0" smtClean="0"/>
              <a:t>Quién PUEDE PRESENTAR UNA SAIP?</a:t>
            </a:r>
            <a:endParaRPr lang="es-MX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3540938" cy="363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2080" y="2683327"/>
            <a:ext cx="277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dobe Song Std L" panose="02020300000000000000" pitchFamily="18" charset="-128"/>
                <a:ea typeface="Adobe Song Std L" panose="02020300000000000000" pitchFamily="18" charset="-128"/>
                <a:cs typeface="Adobe Arabic" pitchFamily="18" charset="-78"/>
              </a:rPr>
              <a:t>Cualquier persona sin necesidad de acreditar un </a:t>
            </a:r>
            <a:r>
              <a:rPr lang="es-ES" sz="2800" b="1" u="sng" dirty="0">
                <a:latin typeface="Adobe Song Std L" panose="02020300000000000000" pitchFamily="18" charset="-128"/>
                <a:ea typeface="Adobe Song Std L" panose="02020300000000000000" pitchFamily="18" charset="-128"/>
                <a:cs typeface="Adobe Arabic" pitchFamily="18" charset="-78"/>
              </a:rPr>
              <a:t>derecho subjetivo</a:t>
            </a:r>
            <a:endParaRPr lang="es-MX" sz="2800" b="1" u="sng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2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MODALIDADES PARA PRESENTAR SOLICITUDES</a:t>
            </a:r>
            <a:endParaRPr lang="es-MX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4106" y="2671763"/>
            <a:ext cx="69437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PROCEDIMIENTO SAIP</a:t>
            </a:r>
            <a:endParaRPr lang="es-MX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3286124"/>
            <a:ext cx="7072361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467600" cy="1143000"/>
          </a:xfrm>
        </p:spPr>
        <p:txBody>
          <a:bodyPr/>
          <a:lstStyle/>
          <a:p>
            <a:pPr algn="ctr"/>
            <a:r>
              <a:rPr lang="es-MX" dirty="0" smtClean="0"/>
              <a:t>REQUISITOS PROCEDENCIA DE SOLICITUDES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016311"/>
            <a:ext cx="588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Cumpla con los requisitos del artículo 57 de la LTAIPBC</a:t>
            </a:r>
            <a:endParaRPr lang="es-MX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46326195"/>
              </p:ext>
            </p:extLst>
          </p:nvPr>
        </p:nvGraphicFramePr>
        <p:xfrm>
          <a:off x="1043608" y="2110209"/>
          <a:ext cx="7467696" cy="42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95591" y="3147037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DESCRIPCION CLARA Y PRECISA DE LA INFORMACION QUE SOLICITA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2786058"/>
            <a:ext cx="194421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1600" dirty="0" smtClean="0"/>
              <a:t>OPCIONALMENTE LA MODALIDAD EN LA QUE REQUIERA LA INFORMACIÓN</a:t>
            </a:r>
            <a:endParaRPr lang="es-MX" sz="1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245953"/>
              </p:ext>
            </p:extLst>
          </p:nvPr>
        </p:nvGraphicFramePr>
        <p:xfrm>
          <a:off x="1403648" y="20072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78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2066" y="785794"/>
            <a:ext cx="335758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TEMARIO</a:t>
            </a:r>
            <a:r>
              <a:rPr kumimoji="0" lang="es-ES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6C55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71472" y="2071677"/>
            <a:ext cx="8001056" cy="1597797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/>
              <a:t>Tema 1.</a:t>
            </a:r>
            <a:r>
              <a:rPr lang="es-MX" dirty="0" smtClean="0"/>
              <a:t>  TRANSPARENCIA,  ACCESO A LA INFORMACIÓN Y RENDICIÓN DE 	CUENTAS</a:t>
            </a:r>
          </a:p>
          <a:p>
            <a:r>
              <a:rPr lang="es-MX" dirty="0" smtClean="0"/>
              <a:t>	Conceptos Básicos</a:t>
            </a:r>
          </a:p>
          <a:p>
            <a:pPr lvl="2"/>
            <a:r>
              <a:rPr lang="es-MX" dirty="0" smtClean="0"/>
              <a:t>Principios y bases</a:t>
            </a:r>
          </a:p>
          <a:p>
            <a:pPr lvl="2"/>
            <a:r>
              <a:rPr lang="es-MX" dirty="0" smtClean="0"/>
              <a:t>Principio de máxima publicidad</a:t>
            </a:r>
          </a:p>
          <a:p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71472" y="3689327"/>
            <a:ext cx="8002511" cy="858922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Tema 2</a:t>
            </a:r>
            <a:r>
              <a:rPr lang="es-MX" dirty="0"/>
              <a:t>. </a:t>
            </a:r>
            <a:r>
              <a:rPr lang="es-MX" dirty="0" smtClean="0"/>
              <a:t> PERSPECTIVA HISTÓRICA DEL DERECHO DE ACCESO A LA 	INFORMACIÓN EN MÉXICO </a:t>
            </a:r>
          </a:p>
          <a:p>
            <a:r>
              <a:rPr lang="es-MX" i="1" dirty="0" smtClean="0"/>
              <a:t>	</a:t>
            </a:r>
            <a:r>
              <a:rPr lang="es-MX" dirty="0" smtClean="0"/>
              <a:t>El caso de Baja California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572961" y="4560504"/>
            <a:ext cx="8012899" cy="1056525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Tema 3</a:t>
            </a:r>
            <a:r>
              <a:rPr lang="es-MX" dirty="0" smtClean="0"/>
              <a:t>.    PROCEDIMIENTOS DE ACCESO</a:t>
            </a:r>
          </a:p>
          <a:p>
            <a:r>
              <a:rPr lang="es-MX" dirty="0" smtClean="0"/>
              <a:t>	Solicitud de acceso a la información pública</a:t>
            </a:r>
          </a:p>
          <a:p>
            <a:r>
              <a:rPr lang="es-MX" dirty="0" smtClean="0"/>
              <a:t>	Solicitud de derechos ARCO</a:t>
            </a:r>
          </a:p>
          <a:p>
            <a:r>
              <a:rPr lang="es-MX" dirty="0" smtClean="0"/>
              <a:t>  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833474" y="5887750"/>
            <a:ext cx="7200800" cy="576064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Tema 4.</a:t>
            </a:r>
            <a:r>
              <a:rPr lang="es-MX" dirty="0"/>
              <a:t>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572214" y="5612957"/>
            <a:ext cx="8025519" cy="1031285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Tema 4</a:t>
            </a:r>
            <a:r>
              <a:rPr lang="es-MX" dirty="0" smtClean="0"/>
              <a:t>. 	LÍMITES DEL DERECHO DE ACCESO A LA INFORMACIÓN</a:t>
            </a:r>
          </a:p>
          <a:p>
            <a:r>
              <a:rPr lang="es-MX" dirty="0" smtClean="0"/>
              <a:t>	Información reservada</a:t>
            </a:r>
          </a:p>
          <a:p>
            <a:r>
              <a:rPr lang="es-MX" dirty="0" smtClean="0"/>
              <a:t>	Información confidencial </a:t>
            </a:r>
            <a:r>
              <a:rPr lang="es-MX" i="1" dirty="0" smtClean="0"/>
              <a:t>(Datos personales)</a:t>
            </a:r>
          </a:p>
          <a:p>
            <a:r>
              <a:rPr lang="es-MX" dirty="0" smtClean="0"/>
              <a:t>	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3613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88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En caso DE que no se cumplan los requisitos en el articulo 57 de la </a:t>
            </a:r>
            <a:r>
              <a:rPr lang="es-MX" dirty="0" err="1" smtClean="0"/>
              <a:t>ltaipbc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809" y="2276872"/>
            <a:ext cx="8250088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11200" dirty="0" smtClean="0">
              <a:latin typeface="Adobe Arabic" pitchFamily="18" charset="-78"/>
              <a:cs typeface="Adobe Arabic" pitchFamily="18" charset="-78"/>
            </a:endParaRPr>
          </a:p>
          <a:p>
            <a:pPr marL="0" indent="0" algn="just">
              <a:buNone/>
            </a:pPr>
            <a:endParaRPr lang="es-ES" sz="11200" dirty="0">
              <a:latin typeface="Adobe Arabic" pitchFamily="18" charset="-78"/>
              <a:cs typeface="Adobe Arabic" pitchFamily="18" charset="-78"/>
            </a:endParaRPr>
          </a:p>
          <a:p>
            <a:pPr marL="0" indent="0" algn="just">
              <a:buNone/>
            </a:pPr>
            <a:endParaRPr lang="es-ES" sz="11200" dirty="0" smtClean="0">
              <a:latin typeface="Adobe Arabic" pitchFamily="18" charset="-78"/>
              <a:cs typeface="Adobe Arabic" pitchFamily="18" charset="-78"/>
            </a:endParaRPr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71895770"/>
              </p:ext>
            </p:extLst>
          </p:nvPr>
        </p:nvGraphicFramePr>
        <p:xfrm>
          <a:off x="973777" y="2149434"/>
          <a:ext cx="7291449" cy="437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7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Plazos para dar respuesta a una saip</a:t>
            </a:r>
            <a:endParaRPr lang="es-MX" dirty="0"/>
          </a:p>
        </p:txBody>
      </p:sp>
      <p:sp>
        <p:nvSpPr>
          <p:cNvPr id="6" name="TextBox 5"/>
          <p:cNvSpPr txBox="1"/>
          <p:nvPr/>
        </p:nvSpPr>
        <p:spPr>
          <a:xfrm>
            <a:off x="2643174" y="2214554"/>
            <a:ext cx="305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10 </a:t>
            </a:r>
            <a:r>
              <a:rPr lang="es-MX" sz="2400" dirty="0" smtClean="0"/>
              <a:t>DÍAS HÁBILES</a:t>
            </a:r>
            <a:endParaRPr lang="es-MX" sz="2400" dirty="0"/>
          </a:p>
        </p:txBody>
      </p:sp>
      <p:sp>
        <p:nvSpPr>
          <p:cNvPr id="8" name="Down Arrow 7"/>
          <p:cNvSpPr/>
          <p:nvPr/>
        </p:nvSpPr>
        <p:spPr>
          <a:xfrm>
            <a:off x="4000496" y="2928934"/>
            <a:ext cx="583306" cy="957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1142976" y="4000504"/>
            <a:ext cx="6597376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EXCEPCIONALMENTE:</a:t>
            </a:r>
          </a:p>
          <a:p>
            <a:pPr algn="just"/>
            <a:r>
              <a:rPr lang="es-MX" sz="2400" dirty="0" smtClean="0"/>
              <a:t> Se podrá prorrogar hasta por 10 días más, siempre y cuando se notifique al solicitante antes del vencimiento del plazo, las razones por las cuales se hará uso de la prórroga. </a:t>
            </a:r>
          </a:p>
          <a:p>
            <a:pPr algn="just"/>
            <a:endParaRPr lang="es-MX" sz="2400" dirty="0" smtClean="0"/>
          </a:p>
          <a:p>
            <a:pPr algn="ctr"/>
            <a:r>
              <a:rPr lang="es-MX" sz="2400" dirty="0" smtClean="0"/>
              <a:t>(art. 68 LTAIPBC)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0213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Plazos INTERNOS </a:t>
            </a:r>
            <a:br>
              <a:rPr lang="es-MX" dirty="0" smtClean="0"/>
            </a:br>
            <a:r>
              <a:rPr lang="es-MX" dirty="0" smtClean="0"/>
              <a:t>para dar respuesta a </a:t>
            </a:r>
            <a:r>
              <a:rPr lang="es-MX" dirty="0" err="1" smtClean="0"/>
              <a:t>saips</a:t>
            </a:r>
            <a:endParaRPr lang="es-MX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5753252"/>
              </p:ext>
            </p:extLst>
          </p:nvPr>
        </p:nvGraphicFramePr>
        <p:xfrm>
          <a:off x="1071538" y="2420888"/>
          <a:ext cx="65525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4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DAR </a:t>
            </a:r>
            <a:r>
              <a:rPr lang="es-MX" dirty="0" smtClean="0"/>
              <a:t>CONTESTACIÓN </a:t>
            </a:r>
            <a:r>
              <a:rPr lang="es-MX" dirty="0" smtClean="0"/>
              <a:t>A UNA SAIP</a:t>
            </a:r>
            <a:endParaRPr lang="es-MX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2140714"/>
              </p:ext>
            </p:extLst>
          </p:nvPr>
        </p:nvGraphicFramePr>
        <p:xfrm>
          <a:off x="1103892" y="1932242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70387" y="4005064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O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5720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" y="620688"/>
            <a:ext cx="9118848" cy="790075"/>
          </a:xfrm>
        </p:spPr>
        <p:txBody>
          <a:bodyPr/>
          <a:lstStyle/>
          <a:p>
            <a:pPr algn="ctr"/>
            <a:r>
              <a:rPr lang="es-MX" dirty="0" smtClean="0"/>
              <a:t>Presentar una </a:t>
            </a:r>
            <a:r>
              <a:rPr lang="es-MX" dirty="0" err="1" smtClean="0"/>
              <a:t>saip</a:t>
            </a:r>
            <a:r>
              <a:rPr lang="es-MX" dirty="0" smtClean="0"/>
              <a:t> ante el IEEBC</a:t>
            </a:r>
            <a:endParaRPr lang="es-MX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22817" t="9330" r="30089" b="4645"/>
          <a:stretch>
            <a:fillRect/>
          </a:stretch>
        </p:blipFill>
        <p:spPr bwMode="auto">
          <a:xfrm>
            <a:off x="2204862" y="1876301"/>
            <a:ext cx="4437438" cy="470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12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SOLICITUD DE DERECHOS ARCO</a:t>
            </a:r>
            <a:endParaRPr lang="en-US" dirty="0"/>
          </a:p>
        </p:txBody>
      </p:sp>
      <p:pic>
        <p:nvPicPr>
          <p:cNvPr id="5" name="Imagen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2326481"/>
            <a:ext cx="7553325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915695"/>
          </a:xfrm>
        </p:spPr>
        <p:txBody>
          <a:bodyPr/>
          <a:lstStyle/>
          <a:p>
            <a:pPr algn="r"/>
            <a:r>
              <a:rPr lang="es-MX" dirty="0" smtClean="0"/>
              <a:t>Formato de derecho arco</a:t>
            </a:r>
            <a:endParaRPr lang="en-US" dirty="0"/>
          </a:p>
        </p:txBody>
      </p:sp>
      <p:sp>
        <p:nvSpPr>
          <p:cNvPr id="18434" name="AutoShape 2" descr="data:image/png;base64,iVBORw0KGgoAAAANSUhEUgAAAGIAAAB+CAYAAADfscTuAAAc2ElEQVR4nO2daWyb17nnjRb90AJFCiQo0qDoh9ZNii6DW9x+uv3QySQz7aBAgSmmmKLInca+t21y22TSJvbEjSexEzmOHduSLVuWpWiXKMnUQmqjKEoiJVESKYqbRErcN1H7xk0r+eo3H1y9sWzHlV1ZoR3+gQNJ1Dnv8vz4nvU5z3uAjNJCBz7tC8johjIg0kQZEGmiDIg0UQZEmigDIk205yDW19fx+/14vV4xTc3MkBhoJHHlP1i58jKxy78jcekPJC6+xErOS6zk/IFE9iFiF/+NzdUoQcsk1UdbqPyLnMrX5VT8WU75a02Uv9aE5FgT8+FltgSBra2tfU+A+HMvtecgwuEwRqMRk8mEyWTCaDQSiUZYPPbfiBw6yPzvnyHWlEd8UE5iUEZiQEZiUH4jDbSSXF9jLrSAVTVG1REZ7z+Xz/vPX+P95wt5/7kC3v8vBbRc6EZICaysrNDe3o5arUatVtPR0UEoFGJtbY329na6urrE/6nVarq7u+nq6kKpVKJQKAgEAgiCwMbGBkqlku7u7h35NRoNnZ2dKJVK2tvbcTgcO4DspR4IiG0I2yBm5+aJnD9M5NBBFs7/K5tC8u9+owVBwK33ceq5ghsQ/pZOPV9A1fEmhFSKZDLJkSNHOHDgAAcOHOCHP/whiUSCVCrF6dOnxc+ffvppKioqKCsr4/jx43zjG9/gwIED/PGPf0QQBFKpFEVFRWL+r33ta2L+rKwsnn76aQ4cOMCvfvWrhxeEyWRi3Okkrm9l+fA3WTj6E1Kb67uoWgTWE2tc+J+lN56Em0BI/l8LQupG+ZaWFtGAr776qlje4XCIn//4xz/eATiRSHDs2DGeeeYZhL9dRyQS2QFu+/PtJ+bDDz/kySefZHNz8+EFYTQaSUQWWPw//0L00EHiBoV4o3d7IpIbG5S+WkfW8/k3PRUF1JxsRthKsbW1RWtrq2jA119/XSwfCoXuCGL72JFIhLy8PBYXF9na2iIWi90RxHb+xcVFysvL8fv9Dy8Ik8lEaGKCaM1poocOEjn7v0kJyU8GIQisr63ReErFqecKOPV8wZ6BEASBrq4uKisrdxj7k0AIgoDVauXMmTM78u+19g2EzW5nLeRg+fC3WDr8bdaCdlJC6jYIyS2BtcQ6kr/KyboNwv2B+P73v49KpaKlpYVXXnmFL3/5y5SVle04780gvv71r6NSqWhvb+eNN97g8ccfJysr67be015q30AYjUai8RhLp37F8uFvsVz4xh1BCEKKhlMdnHou/w4Q7g/Ed77zHWpraykoKODXv/41X/jCF+4K4qmnnqK2tpbi4mIOHTrEF7/4xUcHhMlkIhgKEtXWET10kKWX/omNyNztbYWQYqDWxKntLusegNiumgRBQBAEOjs7qaqquvEEJpMkk8m7Vk1Go5Hs7OyP265kcq/Ntr8gRkZHWY8tsvgf/8zSoYPEmi+TSt3eaEdmY5z671c/8YmoPdnyd0EEg8EdIG5tfBOJBMlkkrfffpv5+fm/21jHYjEEQSA7OxuPx7PXZttfEEajkWg0ynLpMSKHDrL8xn9mc2PlNhApIYXk/zbdNoYQQbz7MQiZTCYa8Le//a14DJvNJn7+ox/96LYnL5lMcuLECZ599llSqdSO7utXv/rV2/ILgkB+fj4/+MEPEARhr822/yD8fj8rTj3Lh7/N8uFvkhhqu2PX1aZxcer5q7x/h8Z6G4QgCJw8eVI04E9+8hPRgDc/KV/60peYnJwUq6ZAIMAvf/lLDhw4wKVLlxAEAYPBIOb//Oc/z9jYmJh/amqKw4cP87nPfY4333zz4W8jTCYTFouFzY11lo7/nOVDB4me+l+kUkkE4SYQWwLrK5uc/2Xxx9Mbt4IQUqjVar73ve/xxBNP8MQTT/DUU09RU1OD1Wrl2Wef5fHHHxf/993vfpcXXniBn/70pzz55JM89thjfOUrX8HhcODz+fjFL36xI//Bgwf5zW9+w89//nOeeuopHnvsMR577DF6e3sfDRBGo5HFxQViqjIihw4S+bdvsxqwI2zdXhW0Zmt2jKpvBbH9jb25zPZIeGNj447VSzKZZGNjg/X1dVZXVxEEgc3NTdbX10mlPj7mdro1fyqVejRAmEwmvF4vG0vTLP7h+zd6UIWvk7qD0SadM5z6r9dugVHA9Xdbxarp1jI393buNnK/U7lPAntr3kcGhNlsZn19ncjFl4ge+jbLL/0nNiIzO42wtcVmMsnVFyW8/9y1HSAaP1AhbKVoamrCarXidrsZGBjggw8+ICcnh2AwSF1dHTqdDrfbzcTEBGfPnmV4eJjCwkKMRiNNTU309vbS19dHc3MzMpmMiooKOjs7sdls2O12dDodXV1dmM1mrFYrJpMJmUzGxMTEXptt/xvr7TQ7O0tiWMHyoW8SOfQt4urqW0AIpLYE+iqHeP+WuSbZmU4EIUVeXh6XL1/m6NGjHD16lNdee42TJ09y/Phxjhw5whtvvMHp06dxOBy8/vrr/OlPf+K9997jvffe45VXXuHPf/4zL730EmVlZeKxXnjhBd566y3Onj2LUqnk8OHDHDlyhPz8fE6dOsWLL7748Hdfx8fHmJ2bZdLrZiW2zMpID9EXDxI9dJDotT/fsTqZnZjng1vaCNmZToStG337aDTK8vIyi4uLRCIRlpeXCYVCxONxotEokUiEzc1NpqamcDqdRKNR5ubmWF5eJh6P4/P5mJubw+fzMT8/TzQaZWFhgcXFRWKxGPF4nLm5Oebn55mfn2dxcfHhH9AtLiwS76kl8vsfsPSnf2LptX9h+fyLRM/+K3GzShwb3Jw2k5tceqHiDiBS9PX1UVJSgsFgYG5uDrvdzvT0NHa7HY/Hg8/nY319nY2NDfLy8uju7qahoYHV1VWMRiPz8/M0NzeL1Vo0GsVoNLKxsYHdbmd2dhaz2Uw8HsdiseD1enG5XKytre212fZ5iiMYIN4vI3roaZZf/BYJv5XN1CZJIbmjEbwZxPrKGhf+R+nHIJ67AWJrS6C7u5u33noLlUpFZWUlY2NjlJaWkpeXR2dnJw0NDfh8PiYnJxkeHhYbW4lEQjgc5vz588jlcpRKJXK5nJKSEgKBALW1tVy+fJmcnBwCgQAKhYIPP/yQtrY2qqqqGBsb22uz7T2IqampHUulO5LRxMLMLNH6CywfepqYspTNrSTCloBwc89k60ZvZS2xRstFNe8/f2MC8NRzBbz/XAHtVzWktrZQq9U0NDQgl8spLi5mYGCA8vJyiouLqa+vp7S0VHwqrl69itVqRaVSUVNTg9Fo5Ny5czQ1NdHd3Y1Go0EikaDT6ZDJZMjlcurq6kgmk6hUKnJzc5FKpeTn52O32/fabHsPYnNzk0AggMfjwe12i8nlcuFwOnA6nCTiEZZq32Pp988Q0zWzKSR3jCNSySTjWg917/7NgeCm1JrdxUpsFWHrxnhhaWmJVCrF2toaS0tL2Gw2tFot0WiUWCwmjg02NjaYnp5mY2ODZDLJ3Nwca2tr4phjc3OTzc1N5ubmSKVS4thhu+z6+jrRaJRoNPpwtBG76acLQor11AZLFSdY+vdniPU1/G10nfp44CUIpAQBIXVT+ttnd1tmvVPf/0Gkvda+gLizwVIkNzdYKn2L5T/9M3F9y74Y8DMD4l61tSWwtbnOVnLz076UXeuRBJHRDWVApIkeOIjBwUFOnjyJUqmktLSUM2fOUFZWxltvvcW7776LXC5HoVCIffqWlhYaGhqorq7mwoULTE5OUlBQgMViobCwkEuXLrG4uMjFixfp6emhrq6O8+fPU1JSQm5uLhcuXAAgOzubjz76CKlUitlsRiqVEo/Hefnll9FqtRw/fpyWlhY6Ozupra2ltraW3NxcGhsb6evro7a2luvXr3PmzBmWl5cftJkePAhBEFAoFMRiMfLz83nzzTfJy8vj7NmzvPLKK3zwwQdcuXKF8vJypFIpUqmU6upqSkpKuHTpEtFolK6uLoqLi7l8+TLvvPMOOp2Od999F61WS01NDeXl5eTk5JCTk0NWVhYAp0+fJicnB61Wy9DQEFqtlsHBQX73u9/hcrl49dVXkUgkqNVqSktLqays5OzZs1RXV6NSqSgtLaW8vJy8vDxWV1cftJnSs2qanp5menoat9tNOBzG6/XidruJRqN4PB6mp6eZm5tjenqa1dVV3G43AMFgEACbzcbGxgbxeJzp6Wnxf9PT00QikU/tvu6mtARRWFhIdnY2J06cQCKRcOzYMU6cOIHf76e2tpYTJ05w8uRJsrOz+ctf/kJWVhbJZJKf/exnBINBXn75Zfr7+8nOzmZiYgKDwcDp06dpbGx8IDOne6G0BGEymTAYDKjVaqxWK2azmc7OTqLRKJ2dnahUKkwmE/39/YyMjKBUKlldXcVut9PQ0IDJZEKlUqHX69FqtTgcDuRy+ad9W3fVvoHQ6XRUVFRQVFSEVqulr6+P+vp6NBoNOp2O+vp6jhw5Iv6t0WjEhZuWlhbMZjNqtZqBgQE0Gg319fXYbDaKioro7++nv78fhUKBRqOhra0Nq9VKf38/er2ewcFBGhsbkcvlqNVqpFIp165dQy6X09nZKZbZPq9UKhXnsfZL+waiv7+fixcvUlpaikajQa1WU1dXh0QiEY3w0Ucf0dHRQV9fHwaDQVwdk0gkdHZ2UldXJ5ZtbGyktLQUo9HIwMAA7e3t1NTU0NTURH19PS0tLeI+iK6uLtra2iguLmZwcBClUklVVRVqtZq2tjbq6+upra2lt7cXlUpFbW0tbW1tSKXS/TJPelZNn0VlQKSJMiA+QS6XC4/Hw9zcHFtbW7jdblZWVojH44yMjOz5+TIgPkEdHR3odDquXr1KMpmkoqICs9nMlStXKCoq2vNBXgbEJ2hlZYWpqSlmZ2cJBoP4fD5WV1dJJBLiz1sXv25N9+J2kwGRJsqASBNlQKSJ7hnE0tISfr+fQCCA3+/PpFvStl3udQ/FrkFsbd3YhbO0tHSv7D5zSqVSTExMEI1Gd11m1yAmJiYeyE6ZR1mzs7MkEold5d0ViPX1dXGuH24s9tTV1eF2u+nt7WViYgKn08n09DRarRa/34/D4cBqtWKxWLBarYyOjqLVanG73YyOjmK321leXmZoaIiBgQEMBgMWiwWXy4VOpyMWi93f3aeZbrbb3bQrEBMTE6RSKfFvn8+HRqOhvLyc3NxclEolarWa8vJyioqKsFgs6PV6mpqaKCsr4/r168jlcgoKCsTlzcuXLzMwMIDb7aa7u1tcJSsqKmJgYGDX36R0VyAQ2FW+XYHY7cHuVZ/kzLsfS5P7pYcCxGdBDxxESUkJoVCIgYEBsYpxuVwkEgncbjcej4fx8XE0Gg0+nw+DwYDP59tRxX0W9MBB5OfnU1dXR0NDA7W1tTQ2NlJRUYHD4UAmk9HZ2YlcLufYsWMUFBRQX19PV1cX6+vrxOPxRyLtpgrd16ppcXGR6elp4vE4Gxsb4sTY+vq6uJtndXWVtbU1ZmdnsdlsmEwmAoEADocDu91OKBTCZrPh8XgIBoNiGLrR0VE8Hg92ux2bzSYOmHw+n+h17vV6CQQC6PV6fD6f+JnL5WJkZASbzcbY2Bgul4vx8XHxnOPj4+J5nE4nXq8Xm80mlt2+nu3zer1eHA4Ho6Oj+P1+Zmdn0wtEKBSipqZG7BVduXKFnp4eVCqV6I/U0tJCTU0N165do7KykuLiYoqKiujt7aW6uhqdTkdubi4SiYTKykrkcjlXr16ltLSUy5cvI5FIkEqlaDQaKioqOHfuHBqNhsrKSgoKCmhqauLChQs0NTVRUlKCx+MhOzubkpISGhoayMnJQS6Xc+7cOVQqFdeuXUMikVBRUYFOpxN7bBcuXKCsrIzKykry8vKw2+1kZ2fT09NDbm4u2dnZVFZWUlpayvz8fHqBWFlZwW63Y7fbSSQShEIhcVFldXWVeDzO8vKyuLCyuLgo/p5IJFhbWxP3r0UiEXHfw3YVMDc3RzKZFMtu72nbruai0SihUIhIJEIkEhH3wQmCwOTkJPF4nLW1NWKxGIlEQvSHSiQS4nlmZmaIxWLi/rm90r6CCIfDNDc3U11dTSAQoK2tjcuXL6PX62ltbaW8vJxz587R0dFBYWEhRUVFtLW1iQv6XV1dVFdXU1BQQE1NDU6nk4KCAt555x1aW1u5cOEC4+PjlJaWIpPJKCoqorCwkMHBQdEB4cqVK1RUVFBZWYlUKkUikeByucjNzaW+vp6ysjKam5spLCykqqoKhUIhOgpkZ2fz4YcfUlVVxfXr16mpqdmzLnSm+5omyoBIE2VApIkyINJEDxxEXV0der0eqVSKQqG4EfE4EqGkpAS1Wo1Op6O4uFjcOqtSqejt7b2nOfpHQQ8cxPa+A71eT39/P0ajkVgsRlNTExqNBpPJRFdXF3q9HqPRiFarpbe3l0gkwvz8vOh6/yiku2333deqyWq1MjQ0xNDQEFarlampKfF3s9mMy+VibGyM/v5+ent7xQBa26Pe/v7+R7b62/c2IhwOMzg4iEqlEgO19/T00NnZSTAYFF3rDQYDPT09KBQK+vr6MJlMdHd3MzQ09EhNf28r01inifYUxPb0Q0b3rj1dKt3a2sLn8/1DF/RZ1NraGlNTU7vKu2svjkgksqeTYY+6kskkoVBo1/nvycEsFosRCAQIhUKZdJcUDAYJhUL3FCrivlwu7xxxJpNujoxzr9o1iM3NTUKhEP5bXuSUSbcnn89HMBi8p6p81yD8D+hNIo+y4vE4CwsLu8q7KxCzs7PE43Hxb6/XS09PDyMjIzQ1NeFyuZidnaWvr09cqSspKcFsNjMyMsLIyAgmkwmHw4HT6WRkZAStVovVahV3kG5HEHC5XPT392Oz2cR4rh6Ph5mZGaxWq7jePDw8zMzMDCqVimg0isvlQq/X09XVhdVqxeVyYTKZxMgDn5Ye6IDO4XDQ19dHYWEhPT09qNVqDAYD169fp7KyEo/Hw9DQEK2trVy6dElcE95eY9ZoNNTW1lJXV0dzczMlJSWEw2E0Gg2lpaW89957FBcXMzY2RnNzMxqNhmAwSF9fH1KplLa2NhQKBSaTicrKSrxeL1euXEEqlaJSqRgeHiY/P5+BgYFPffyTGVmniTIg0kQPFITX66W+vh6TyYRWqxVjY9hsNsLhMMPDw+LUuEKhwGw209vbi9frvfc7ecj1QEGEw2Ha29tRKpX4/X6kUimDg4NUV1fjcrlob29Ho9HsCILV3t6OxWJhYWEBh8Px0KfdOJc9cBA3a3Nzk+HhYTEUtN1uZ25uDofDwczMjLg91mg0EgwGCQaDuN1ubDabWG5ycpKRkRGWlpYwm80EAgHm5+dFjz69Xo/H42FsbEwMOz05OUkgEGBubk70tfX7/fT09IiegouLizgcDoLBIC6XSzyewWDA7XZjMpmYnZ0V93Y4nU4xDPX8/Dw+n4+RkRH8fj86nQ6n04nZbMbj8WC1WvF6vUxOTt51F9W+txHz8/MolUpaW1vp7++nqamJUCjE0NAQzc3NtLa2otfrUSgUdHR0iBFhWltbsVgsNDQ0MD4+Tl1dHX19fbS3t6PVasVAKNuRbDQaDRaLBYVCQUVFBRaLhe7ubmQyGW1tbTQ2NopBUrxeLzU1NTQ3N9PS0oJMJkOhUNDd3S0GTDGbzdTV1ZGXl4dMJsNms1FRUcH4+Lh43b29veLScGVlJVarlY6ODqRSKT09PTu69p86iFQqJa64OZ1OHA4HIyMjWCwWwuEwLpeLQCBAMBjE4XBgMpnw+/3MzMxgNpsZGBhgaWkJn8+H1WrF4/GwtLTE+Pg4breb8fFxcYO51+tlenpaLH8jEv8Nn9a5uTm8Xi8TExNiN3p2dpbJyUlxp5LH42FqaopAIMD4+Dg6nQ6Px8Po6Kh47YlEQvR9DYfD2O12AoEABoMBl8u1K+Pu1nawx0/EdmD0+vp65HI5g4ODKBQKxsfHkcvlDAwMIJVKaWpqorW1FaVSSTgcpq+vj7KyMiYmJrBYLMhkMpqbm3G5XDQ2NqJUKmlpaaGlpUUM7WO322ltbcVoNKJSqcQVP6/XS1dXFxcvXqSjo4P29nYGBwex2+00NjYik8mor69ndHSU1tZW0Vuwo6OD7u5u+vv7kclkzM/PI5VKaW9vR6VS0dPTQ3NzM+3t7XR3d+/KuLu1HewhiEgkwvDwsBjEsK2tjf7+frq7u8Unwu12i/X8dtUTDofFwFcNDQ2EQiF8Ph+Dg4Po9XokEgk2m42Ojg4sFosIWKvV0tPTI1ZVRqNxVze839p3ENFoFKfTSW1tLXa7HbPZzOjoKAaDgampKXEyzO/3Mzo6itlsZmhoiFAoJAa/8ng8zM/PEwgEGB4exmw2YzQamZmZwe/3Mzg4yOjoKCMjIxgMBnQ6HUajkeHhYZxO5wMJnv6Pas+XSu/WIGX0ydrt4lBm9vUBKhqN7jpAwK5BJJNJJiYmxL54Jt09BYPBe4qgnAmKkia6LxCrq6s0NTXR0NCAVColHA6LzmMej4empiZx+lqj0XD9+nWcTicqlQqbzUZpaSlSqZTOzk56e3sxGAxieNCOjg7MZjNLS0tYrVa0Wi0Gg4Hh4eF76jY+bLrvJ2JwcBCZTEZraytWq1Wc4JucnGRwcJCWlhb0ej1ms5mGhgbUajVDQ0MoFAqsVisNDQ0YjUYsFgtVVVWsrq5isVjo7OxEr9czOTlJa2ur6Anocrno6OjYy3tPK2WqpjRRBkSaaN9BbLvi/CNd4b04RrrpvkAsLCwQCARwuVxsbW0RiUR2bZSJiQmCwSDj4+PAjbCeKysrrK2t4fV6sVgsxONxVlZWxNdS3ho8xeVyEQwGcTqdCIJwWwT87dciA3d0aZmZmRGvH25sT75ZqVSKZDK5r+Eq7gvE9rA9GAwiCAKFhYWcOXOG+vp6cnJyuHTpEhqN5q5lt39eu3aNc+fOUVxcTFZWFmfOnOHixYu8/fbbnD9/nry8PFpaWnYcY9uALpeLmZkZDAYDR48epbi4GLlczpkzZ8jKyqKiooKLFy9y5coVHA7HbeW3Aba1tYlv7m1ubhY3wtfW1j6QtzDeSfcFIhKJ4PP58Hq9bG1tsba2xsLCgrhh/G7e44lEgkAgsGvn3DtpaWmJQCAg+gzNz88TCoVIJBLEYjFmZmaYnJxkcXGRaDQqhqbY1uLiougMBuB0OsXgLW63G4fDIYaL2K8Xf2Qa6zRRBkSaKAMiTZQBkSa6LxArKyviorperyeRSDAwMEAwGGRmZobr16+Lvq0Oh0Nca25ubqampgafzyeuHXs8HjEG0tjYGCsrK6IXiMfjYWRkhJ6enr2+77TTfT8RSqUSiURCYWGh+D6giooKQqEQ4+PjXLt2jZqaGiorK3E6nTQ3N9PV1UVWVhYjIyOo1Wpyc3OJRCL09PQgkUhobm7GbrfT0tIiemaYTCaUSuVe3nNa6h+qmjY3d/+i13vJu5dlHxZl2og00Z6AmJ6eFqchbh443fz7thYWFkTfJPh4dH6rtsveaaohHA7f84sy0l17AqKmpobs7GyuXr1KRUUFFRUV5Ofnc+3aNWQy2Y68t05xlJSUUFVVRXt7Ow0NDZSVlVFdXc1f//pXSktLKSoqQiKR7JgPunWKIysri+7ubtFjsLu7G7VaTXt7Ozqdbi9u8YFrT0Bse+PpdDpxXXvbWy8cDu/IOzc3J0aMBDCbzUxMTIiRMqemphgYGGB8fJyRkREx6uXNT00oFBJ3t26/j9RqteJ2u1EoFPT09IgvHfT7/Xtxiw9cmTYiTZQBkSbKgEgTZUCkiTIg0kQZEGmiDIg0UQZEmigDIk2UAZEmyoBIE2VApIkyINJE/x9k+9vSqm+FJ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779" t="15044" r="33847" b="5145"/>
          <a:stretch>
            <a:fillRect/>
          </a:stretch>
        </p:blipFill>
        <p:spPr bwMode="auto">
          <a:xfrm>
            <a:off x="795647" y="1866461"/>
            <a:ext cx="3823854" cy="499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 l="36346" t="24624" r="35469" b="9832"/>
          <a:stretch>
            <a:fillRect/>
          </a:stretch>
        </p:blipFill>
        <p:spPr bwMode="auto">
          <a:xfrm>
            <a:off x="5094514" y="2017897"/>
            <a:ext cx="3087585" cy="43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¿</a:t>
            </a:r>
            <a:r>
              <a:rPr lang="es-MX" dirty="0" smtClean="0"/>
              <a:t>Cómo REMITIR UNA RESPUESTA A LA UT?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sz="4500" dirty="0" smtClean="0"/>
          </a:p>
          <a:p>
            <a:pPr algn="just"/>
            <a:endParaRPr lang="es-MX" sz="4500" dirty="0" smtClean="0"/>
          </a:p>
          <a:p>
            <a:pPr algn="just"/>
            <a:r>
              <a:rPr lang="es-MX" sz="4500" dirty="0" smtClean="0"/>
              <a:t>Preferentemente toda la documentación vía electrónica al correo </a:t>
            </a:r>
            <a:r>
              <a:rPr lang="es-MX" sz="4500" dirty="0" smtClean="0">
                <a:hlinkClick r:id="rId2"/>
              </a:rPr>
              <a:t>transparencia@ieebc.mx</a:t>
            </a:r>
            <a:endParaRPr lang="es-MX" sz="4500" dirty="0" smtClean="0"/>
          </a:p>
          <a:p>
            <a:pPr algn="just"/>
            <a:endParaRPr lang="es-MX" sz="4500" dirty="0" smtClean="0"/>
          </a:p>
          <a:p>
            <a:pPr algn="just"/>
            <a:endParaRPr lang="es-MX" sz="4500" dirty="0" smtClean="0"/>
          </a:p>
          <a:p>
            <a:pPr algn="just"/>
            <a:r>
              <a:rPr lang="es-MX" sz="4500" dirty="0" smtClean="0"/>
              <a:t>En formato </a:t>
            </a:r>
            <a:r>
              <a:rPr lang="es-MX" sz="4500" dirty="0" err="1" smtClean="0"/>
              <a:t>word</a:t>
            </a:r>
            <a:r>
              <a:rPr lang="es-MX" sz="4500" dirty="0" smtClean="0"/>
              <a:t>, </a:t>
            </a:r>
            <a:r>
              <a:rPr lang="es-MX" sz="4500" dirty="0" err="1" smtClean="0"/>
              <a:t>excel</a:t>
            </a:r>
            <a:r>
              <a:rPr lang="es-MX" sz="4500" dirty="0" smtClean="0"/>
              <a:t> o </a:t>
            </a:r>
            <a:r>
              <a:rPr lang="es-MX" sz="4500" dirty="0" err="1" smtClean="0"/>
              <a:t>pdf</a:t>
            </a:r>
            <a:r>
              <a:rPr lang="es-MX" sz="4500" dirty="0" smtClean="0"/>
              <a:t> editable para favorecer la reutilización de la información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pic>
        <p:nvPicPr>
          <p:cNvPr id="1026" name="Picture 2" descr="Resultado de imagen para datos abier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009" y="2897579"/>
            <a:ext cx="3788230" cy="203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 smtClean="0"/>
              <a:t>Tema 4.</a:t>
            </a:r>
            <a:r>
              <a:rPr lang="es-MX" sz="3200" dirty="0" smtClean="0"/>
              <a:t> límites del derecho de acceso a la información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Límites al derecho de acceso a la información </a:t>
            </a:r>
            <a:endParaRPr lang="es-MX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66802583"/>
              </p:ext>
            </p:extLst>
          </p:nvPr>
        </p:nvGraphicFramePr>
        <p:xfrm>
          <a:off x="323528" y="548680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8141" y="5690217"/>
            <a:ext cx="3965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</a:t>
            </a:r>
            <a:r>
              <a:rPr lang="es-MX" b="1" dirty="0" smtClean="0"/>
              <a:t>Artículo 24 LTAIPBC</a:t>
            </a:r>
          </a:p>
          <a:p>
            <a:r>
              <a:rPr lang="es-MX" dirty="0" smtClean="0"/>
              <a:t>Temporalmente restringida por razones de interés público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8597" y="3212975"/>
            <a:ext cx="2198419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0144" y="5737719"/>
            <a:ext cx="3538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   Artículo 29 LTAIPBC</a:t>
            </a:r>
          </a:p>
          <a:p>
            <a:pPr algn="just"/>
            <a:r>
              <a:rPr lang="es-MX" dirty="0" smtClean="0"/>
              <a:t>    Vida privada y datos   </a:t>
            </a:r>
          </a:p>
          <a:p>
            <a:pPr algn="just"/>
            <a:r>
              <a:rPr lang="es-MX" dirty="0"/>
              <a:t> </a:t>
            </a:r>
            <a:r>
              <a:rPr lang="es-MX" dirty="0" smtClean="0"/>
              <a:t>   personales</a:t>
            </a:r>
            <a:endParaRPr lang="es-MX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76893" y="1876301"/>
            <a:ext cx="7754586" cy="103315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marL="1588" indent="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Times" pitchFamily="18" charset="0"/>
              <a:buNone/>
            </a:pP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Tales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LIMITACIONES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se prevén desde la propia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Constitución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 que deben estar de acuerdo con los </a:t>
            </a:r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tratados internacionales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en caso contrario prevalecerá el que más beneficie a la persona </a:t>
            </a:r>
            <a:r>
              <a:rPr lang="es-ES" sz="1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(principio pro persona)</a:t>
            </a: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2066" y="785794"/>
            <a:ext cx="3357586" cy="7858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spc="-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TEMARIO</a:t>
            </a:r>
            <a:r>
              <a:rPr kumimoji="0" lang="es-ES" sz="4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6C55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71472" y="2071677"/>
            <a:ext cx="8001056" cy="1597797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Tema </a:t>
            </a:r>
            <a:r>
              <a:rPr lang="es-MX" b="1" dirty="0" smtClean="0"/>
              <a:t>5.</a:t>
            </a:r>
            <a:r>
              <a:rPr lang="es-MX" dirty="0" smtClean="0"/>
              <a:t> MEDIO DE IMPUGNACIÓN</a:t>
            </a:r>
          </a:p>
          <a:p>
            <a:r>
              <a:rPr lang="es-MX" dirty="0" smtClean="0"/>
              <a:t>	Recursos de revisión</a:t>
            </a:r>
          </a:p>
          <a:p>
            <a:r>
              <a:rPr lang="es-MX" dirty="0" smtClean="0"/>
              <a:t>	Denuncias públicas</a:t>
            </a:r>
          </a:p>
          <a:p>
            <a:endParaRPr lang="es-MX" dirty="0" smtClean="0"/>
          </a:p>
          <a:p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571472" y="3689326"/>
            <a:ext cx="8002511" cy="1227057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Tema </a:t>
            </a:r>
            <a:r>
              <a:rPr lang="es-MX" b="1" dirty="0" smtClean="0"/>
              <a:t>6</a:t>
            </a:r>
            <a:r>
              <a:rPr lang="es-MX" dirty="0" smtClean="0"/>
              <a:t>.  LEY GENERAL DE TRANSPARENCIA Y ACCESO A LA INFORMACIÓN 	PÚBLICA </a:t>
            </a:r>
          </a:p>
          <a:p>
            <a:r>
              <a:rPr lang="es-MX" dirty="0" smtClean="0"/>
              <a:t>	Aspectos relevantes</a:t>
            </a:r>
          </a:p>
          <a:p>
            <a:r>
              <a:rPr lang="es-MX" dirty="0" smtClean="0"/>
              <a:t>	Medios de apremio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570017" y="5949538"/>
            <a:ext cx="8003967" cy="700644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Tema </a:t>
            </a:r>
            <a:r>
              <a:rPr lang="es-MX" b="1" dirty="0" smtClean="0"/>
              <a:t>8.  </a:t>
            </a:r>
            <a:r>
              <a:rPr lang="es-MX" dirty="0" smtClean="0"/>
              <a:t>DATOS ABIERTOS 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570015" y="4912312"/>
            <a:ext cx="8003969" cy="1031285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/>
              <a:t>Tema </a:t>
            </a:r>
            <a:r>
              <a:rPr lang="es-MX" b="1" dirty="0" smtClean="0"/>
              <a:t>7.  </a:t>
            </a:r>
            <a:r>
              <a:rPr lang="es-MX" dirty="0" smtClean="0"/>
              <a:t>INFORMACIÓN PÚBLICA DE OFICIO</a:t>
            </a:r>
          </a:p>
          <a:p>
            <a:r>
              <a:rPr lang="es-MX" dirty="0" smtClean="0"/>
              <a:t>		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3613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5848" y="2740496"/>
            <a:ext cx="214310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Clasificación: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3815538" y="2489818"/>
            <a:ext cx="642937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230931" y="1924365"/>
            <a:ext cx="1224136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 un plazo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máximo de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años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26 LTAIPBC</a:t>
            </a: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343" y="3124675"/>
            <a:ext cx="23397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latin typeface="+mj-lt"/>
              </a:rPr>
              <a:t>Proceso mediante el cual el sujeto obligado determina que la información en su poder actualiza alguno de los supuestos de reserva o confidencialidad</a:t>
            </a:r>
            <a:endParaRPr lang="es-MX" sz="1600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87504" y="2026649"/>
            <a:ext cx="1371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Reservada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320879" y="4891643"/>
            <a:ext cx="157163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Confidencial</a:t>
            </a:r>
          </a:p>
        </p:txBody>
      </p:sp>
      <p:sp>
        <p:nvSpPr>
          <p:cNvPr id="9" name="8 Flecha derecha"/>
          <p:cNvSpPr/>
          <p:nvPr/>
        </p:nvSpPr>
        <p:spPr>
          <a:xfrm rot="19083244">
            <a:off x="1928750" y="2359603"/>
            <a:ext cx="642937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 rot="1414937">
            <a:off x="1808709" y="5031197"/>
            <a:ext cx="642938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47684" y="2466810"/>
            <a:ext cx="124410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Art.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LTAIPBC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518608" y="2168257"/>
            <a:ext cx="202135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defRPr/>
            </a:pP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causales de reserva se deberán fundar y motivar, a través de la prueba de daño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6539982" y="2466067"/>
            <a:ext cx="642937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20906" y="5355153"/>
            <a:ext cx="1225650" cy="5232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Art. </a:t>
            </a: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LTAIPBC</a:t>
            </a:r>
            <a:endParaRPr lang="es-MX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3750045" y="5354410"/>
            <a:ext cx="642937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429496" y="4450958"/>
            <a:ext cx="1692125" cy="20621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contiene datos personales concernientes a una persona identificada o identificables.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Secretos -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952116" y="4259098"/>
            <a:ext cx="156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está sujeta a temporalidad 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876256" y="4941168"/>
            <a:ext cx="1745230" cy="160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 difusión sólo es posible 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el 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consentimiento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expreso del particular titular 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los DP.</a:t>
            </a:r>
          </a:p>
        </p:txBody>
      </p:sp>
      <p:sp>
        <p:nvSpPr>
          <p:cNvPr id="26" name="3 Título"/>
          <p:cNvSpPr>
            <a:spLocks noGrp="1"/>
          </p:cNvSpPr>
          <p:nvPr>
            <p:ph type="title"/>
          </p:nvPr>
        </p:nvSpPr>
        <p:spPr>
          <a:xfrm>
            <a:off x="676894" y="602764"/>
            <a:ext cx="7635833" cy="1071657"/>
          </a:xfrm>
        </p:spPr>
        <p:txBody>
          <a:bodyPr>
            <a:noAutofit/>
          </a:bodyPr>
          <a:lstStyle/>
          <a:p>
            <a:pPr algn="r"/>
            <a:r>
              <a:rPr lang="es-MX" b="1" dirty="0" smtClean="0"/>
              <a:t>Clasificación de la Información</a:t>
            </a:r>
            <a:endParaRPr lang="es-MX" b="1" dirty="0"/>
          </a:p>
        </p:txBody>
      </p:sp>
      <p:sp>
        <p:nvSpPr>
          <p:cNvPr id="27" name="26 Flecha derecha"/>
          <p:cNvSpPr/>
          <p:nvPr/>
        </p:nvSpPr>
        <p:spPr>
          <a:xfrm rot="1485673">
            <a:off x="6130560" y="5508180"/>
            <a:ext cx="754953" cy="334248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Flecha derecha"/>
          <p:cNvSpPr/>
          <p:nvPr/>
        </p:nvSpPr>
        <p:spPr>
          <a:xfrm rot="20443066">
            <a:off x="6167612" y="4702949"/>
            <a:ext cx="806607" cy="332182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5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59932" y="1983855"/>
            <a:ext cx="6336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¿</a:t>
            </a:r>
            <a:r>
              <a:rPr lang="es-MX" sz="24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Cuándo se clasifica la información ? </a:t>
            </a:r>
            <a:endParaRPr lang="es-MX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55784" y="2649386"/>
            <a:ext cx="7526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latin typeface="Calibri" pitchFamily="34" charset="0"/>
              </a:rPr>
              <a:t>Cuando se reciba una solicitud de acceso a la información.</a:t>
            </a:r>
          </a:p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latin typeface="Calibri" pitchFamily="34" charset="0"/>
              </a:rPr>
              <a:t>Se determine mediante resolución de autoridad competente</a:t>
            </a:r>
            <a:r>
              <a:rPr lang="es-MX" sz="2000" dirty="0">
                <a:latin typeface="Calibri" pitchFamily="34" charset="0"/>
              </a:rPr>
              <a:t>.</a:t>
            </a:r>
            <a:endParaRPr lang="es-MX" sz="2000" dirty="0" smtClean="0">
              <a:latin typeface="Calibri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 smtClean="0">
                <a:latin typeface="Calibri" pitchFamily="34" charset="0"/>
              </a:rPr>
              <a:t>Se generen versiones públicas para dar cumplimiento a las obligaciones de transparencia.</a:t>
            </a:r>
            <a:endParaRPr lang="es-MX" sz="2000" dirty="0"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69127" y="4136345"/>
            <a:ext cx="6048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¿</a:t>
            </a:r>
            <a:r>
              <a:rPr lang="es-MX" sz="24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Cómo se clasifica la información?</a:t>
            </a:r>
            <a:endParaRPr lang="es-MX" sz="2400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69373" y="4791626"/>
            <a:ext cx="68052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Tomando 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 consideración: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Prueba de daño.</a:t>
            </a:r>
            <a:endParaRPr lang="es-MX" sz="2000" i="1" dirty="0">
              <a:latin typeface="Calibri" pitchFamily="34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s-MX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Leyes Estatales.</a:t>
            </a:r>
          </a:p>
        </p:txBody>
      </p:sp>
      <p:pic>
        <p:nvPicPr>
          <p:cNvPr id="7" name="Picture 2" descr="http://3.bp.blogspot.com/_Vfn51-EgJac/TM3iwGj3qOI/AAAAAAAAAXo/W2pdLbqdHdo/s320/document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38" y="2782687"/>
            <a:ext cx="936104" cy="93610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8" name="8 Imagen" descr="LE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532982">
            <a:off x="72167" y="5340041"/>
            <a:ext cx="1513872" cy="67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1781299" y="44624"/>
            <a:ext cx="6679133" cy="1546670"/>
          </a:xfrm>
        </p:spPr>
        <p:txBody>
          <a:bodyPr>
            <a:normAutofit/>
          </a:bodyPr>
          <a:lstStyle/>
          <a:p>
            <a:pPr algn="r"/>
            <a:r>
              <a:rPr lang="es-MX" b="1" dirty="0" smtClean="0"/>
              <a:t>Cuándo y cómo clasificar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4526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13213"/>
            <a:ext cx="7467600" cy="1143000"/>
          </a:xfrm>
        </p:spPr>
        <p:txBody>
          <a:bodyPr/>
          <a:lstStyle/>
          <a:p>
            <a:pPr algn="ctr"/>
            <a:r>
              <a:rPr lang="es-MX" dirty="0" smtClean="0"/>
              <a:t>Datos personales</a:t>
            </a:r>
            <a:endParaRPr lang="es-MX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030440237"/>
              </p:ext>
            </p:extLst>
          </p:nvPr>
        </p:nvGraphicFramePr>
        <p:xfrm>
          <a:off x="107504" y="2060848"/>
          <a:ext cx="561662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Datos-personales-en-Internet-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78" y="3455134"/>
            <a:ext cx="3023058" cy="201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.dreamstime.com/phishing-para-los-datos-personales-thumb4882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01952"/>
            <a:ext cx="3384376" cy="211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6464687"/>
              </p:ext>
            </p:extLst>
          </p:nvPr>
        </p:nvGraphicFramePr>
        <p:xfrm>
          <a:off x="611560" y="548680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17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Tema 5.  medios de impugnación</a:t>
            </a:r>
            <a:br>
              <a:rPr lang="es-MX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Medios de impugnación </a:t>
            </a:r>
            <a:endParaRPr lang="es-MX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5362860"/>
              </p:ext>
            </p:extLst>
          </p:nvPr>
        </p:nvGraphicFramePr>
        <p:xfrm>
          <a:off x="899592" y="2132856"/>
          <a:ext cx="7344816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23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 smtClean="0"/>
              <a:t>RECURSO DE Revisión 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000" dirty="0" smtClean="0"/>
              <a:t>Es un medio jurídico de impugnación mediante el cual el solicitante inconforme puede recurrir al ITAIPBC para la  revisión de una respuesta a una solicitud de información que no haya sido satisfactoria, que le haya sido negada o bien que no se haya emitido respuesta alguna. </a:t>
            </a:r>
            <a:endParaRPr lang="en-US" sz="2000" dirty="0"/>
          </a:p>
        </p:txBody>
      </p:sp>
      <p:pic>
        <p:nvPicPr>
          <p:cNvPr id="8" name="Picture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5894" y="2782094"/>
            <a:ext cx="2743200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92" y="1096208"/>
            <a:ext cx="748883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/>
              <a:t>RECURSO DE REVISIÓN</a:t>
            </a:r>
            <a:r>
              <a:rPr lang="es-MX" sz="2400" dirty="0" smtClean="0"/>
              <a:t> </a:t>
            </a:r>
            <a:br>
              <a:rPr lang="es-MX" sz="2400" dirty="0" smtClean="0"/>
            </a:b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200" dirty="0" smtClean="0"/>
              <a:t>ART. 78 LTAIPBC</a:t>
            </a:r>
            <a:endParaRPr lang="es-MX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16832"/>
            <a:ext cx="51845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/>
              <a:t>Artículo 78.-</a:t>
            </a:r>
            <a:r>
              <a:rPr lang="es-ES" sz="1600" dirty="0"/>
              <a:t> El recurso de revisión es procedente en cualquiera de los siguientes supuestos</a:t>
            </a:r>
            <a:r>
              <a:rPr lang="es-ES" sz="1600" dirty="0" smtClean="0"/>
              <a:t>:</a:t>
            </a:r>
          </a:p>
          <a:p>
            <a:pPr algn="just"/>
            <a:endParaRPr lang="es-MX" sz="1600" dirty="0"/>
          </a:p>
          <a:p>
            <a:pPr algn="just"/>
            <a:r>
              <a:rPr lang="es-ES" sz="1600" b="1" dirty="0"/>
              <a:t>I.-</a:t>
            </a:r>
            <a:r>
              <a:rPr lang="es-ES" sz="1600" dirty="0"/>
              <a:t> La negativa de acceso a la información;</a:t>
            </a:r>
            <a:endParaRPr lang="es-MX" sz="1600" dirty="0"/>
          </a:p>
          <a:p>
            <a:pPr algn="just"/>
            <a:r>
              <a:rPr lang="es-ES" sz="1600" b="1" dirty="0"/>
              <a:t>II.-</a:t>
            </a:r>
            <a:r>
              <a:rPr lang="es-ES" sz="1600" dirty="0"/>
              <a:t> La declaración de inexistencia de información;</a:t>
            </a:r>
            <a:endParaRPr lang="es-MX" sz="1600" dirty="0"/>
          </a:p>
          <a:p>
            <a:pPr algn="just"/>
            <a:r>
              <a:rPr lang="es-ES" sz="1600" b="1" dirty="0"/>
              <a:t>III.-</a:t>
            </a:r>
            <a:r>
              <a:rPr lang="es-ES" sz="1600" dirty="0"/>
              <a:t> La clasificación de información como reservada o confidencial;</a:t>
            </a:r>
            <a:endParaRPr lang="es-MX" sz="1600" dirty="0"/>
          </a:p>
          <a:p>
            <a:pPr algn="just"/>
            <a:r>
              <a:rPr lang="es-ES" sz="1600" b="1" dirty="0"/>
              <a:t>IV.-</a:t>
            </a:r>
            <a:r>
              <a:rPr lang="es-ES" sz="1600" dirty="0"/>
              <a:t> La entrega de información en una modalidad distinta a la solicitada, o en un formato incomprensible;</a:t>
            </a:r>
            <a:endParaRPr lang="es-MX" sz="1600" dirty="0"/>
          </a:p>
          <a:p>
            <a:pPr algn="just"/>
            <a:r>
              <a:rPr lang="es-ES" sz="1600" b="1" dirty="0"/>
              <a:t>V.-</a:t>
            </a:r>
            <a:r>
              <a:rPr lang="es-ES" sz="1600" dirty="0"/>
              <a:t> La información que se entregó sea incompleta o no corresponda con la solicitud;</a:t>
            </a:r>
            <a:endParaRPr lang="es-MX" sz="1600" dirty="0"/>
          </a:p>
          <a:p>
            <a:pPr algn="just"/>
            <a:r>
              <a:rPr lang="es-ES" sz="1600" b="1" dirty="0"/>
              <a:t>VI.-</a:t>
            </a:r>
            <a:r>
              <a:rPr lang="es-ES" sz="1600" dirty="0"/>
              <a:t> La negativa de acceso, rectificación, cancelación u oposición de datos personales;</a:t>
            </a:r>
            <a:endParaRPr lang="es-MX" sz="1600" dirty="0"/>
          </a:p>
          <a:p>
            <a:pPr algn="just"/>
            <a:r>
              <a:rPr lang="es-ES" sz="1600" b="1" dirty="0"/>
              <a:t>VII.-</a:t>
            </a:r>
            <a:r>
              <a:rPr lang="es-ES" sz="1600" dirty="0"/>
              <a:t> El tratamiento inadecuado de los datos personales; y</a:t>
            </a:r>
            <a:endParaRPr lang="es-MX" sz="1600" dirty="0"/>
          </a:p>
          <a:p>
            <a:pPr algn="just"/>
            <a:r>
              <a:rPr lang="es-ES" sz="1600" b="1" dirty="0"/>
              <a:t>VIII.-</a:t>
            </a:r>
            <a:r>
              <a:rPr lang="es-ES" sz="1600" dirty="0"/>
              <a:t> El cumplimiento de la positiva ficta, por la falta de respuesta a una solicitud de acceso dentro de los plazos establecidos en la ley.</a:t>
            </a:r>
            <a:endParaRPr lang="es-MX" sz="1600" dirty="0"/>
          </a:p>
          <a:p>
            <a:endParaRPr lang="es-MX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9108" y="3140969"/>
            <a:ext cx="278552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RECURSOS DERECHOS ARCO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s-MX" dirty="0" smtClean="0"/>
              <a:t>DATOS PERSONALES EN POSESIÓN DE PARTICULARES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s-MX" dirty="0" smtClean="0"/>
              <a:t>DATOS PERSONALES EN POSESIÓN DE SUJETOS OBLIGADOS DEL ESTADO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789040"/>
            <a:ext cx="2409825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071942"/>
            <a:ext cx="2363737" cy="14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989752" cy="1504844"/>
          </a:xfrm>
        </p:spPr>
        <p:txBody>
          <a:bodyPr/>
          <a:lstStyle/>
          <a:p>
            <a:pPr algn="ctr"/>
            <a:r>
              <a:rPr lang="es-MX" dirty="0" smtClean="0"/>
              <a:t>DENUNCIAS Públicas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924" y="3140968"/>
            <a:ext cx="2659024" cy="32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MX" sz="3200" b="1" dirty="0" smtClean="0"/>
              <a:t>Tema 1.</a:t>
            </a:r>
            <a:r>
              <a:rPr lang="es-MX" sz="3200" dirty="0" smtClean="0"/>
              <a:t>  TRANSPARENCIA,  ACCESO A LA INFORMACIÓN Y RENDICIÓN DE 	CUENTAS</a:t>
            </a: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¿QUÉ </a:t>
            </a:r>
            <a:r>
              <a:rPr lang="es-MX" dirty="0" smtClean="0"/>
              <a:t>ES UNA DENUNCIA Pública?</a:t>
            </a:r>
            <a:endParaRPr lang="es-MX" dirty="0"/>
          </a:p>
        </p:txBody>
      </p:sp>
      <p:sp>
        <p:nvSpPr>
          <p:cNvPr id="3" name="Rectangle 2"/>
          <p:cNvSpPr/>
          <p:nvPr/>
        </p:nvSpPr>
        <p:spPr>
          <a:xfrm>
            <a:off x="997527" y="2306642"/>
            <a:ext cx="7208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</a:rPr>
              <a:t>Medio de impugnación mediante el cual, cualquier persona </a:t>
            </a:r>
            <a:r>
              <a:rPr lang="es-MX" dirty="0">
                <a:latin typeface="Arial" panose="020B0604020202020204" pitchFamily="34" charset="0"/>
              </a:rPr>
              <a:t>ya sea física o moral hace del conocimiento </a:t>
            </a:r>
            <a:r>
              <a:rPr lang="es-MX" dirty="0" smtClean="0">
                <a:latin typeface="Arial" panose="020B0604020202020204" pitchFamily="34" charset="0"/>
              </a:rPr>
              <a:t>del ITAIPBC una </a:t>
            </a:r>
            <a:r>
              <a:rPr lang="es-MX" dirty="0">
                <a:latin typeface="Arial" panose="020B0604020202020204" pitchFamily="34" charset="0"/>
              </a:rPr>
              <a:t>posible violación por parte de algún Sujeto Obligado a las </a:t>
            </a:r>
            <a:r>
              <a:rPr lang="es-MX" dirty="0" smtClean="0">
                <a:latin typeface="Arial" panose="020B0604020202020204" pitchFamily="34" charset="0"/>
              </a:rPr>
              <a:t>disposiciones relativas </a:t>
            </a:r>
            <a:r>
              <a:rPr lang="es-MX" dirty="0">
                <a:latin typeface="Arial" panose="020B0604020202020204" pitchFamily="34" charset="0"/>
              </a:rPr>
              <a:t>a la información pública de oficio </a:t>
            </a:r>
            <a:r>
              <a:rPr lang="es-MX" dirty="0" smtClean="0">
                <a:latin typeface="Arial" panose="020B0604020202020204" pitchFamily="34" charset="0"/>
              </a:rPr>
              <a:t>contenidas </a:t>
            </a:r>
            <a:r>
              <a:rPr lang="es-MX" dirty="0">
                <a:latin typeface="Arial" panose="020B0604020202020204" pitchFamily="34" charset="0"/>
              </a:rPr>
              <a:t>en la </a:t>
            </a:r>
            <a:r>
              <a:rPr lang="es-MX" dirty="0" smtClean="0">
                <a:latin typeface="Arial" panose="020B0604020202020204" pitchFamily="34" charset="0"/>
              </a:rPr>
              <a:t>LTAIPBC.</a:t>
            </a:r>
            <a:endParaRPr lang="es-MX" dirty="0"/>
          </a:p>
        </p:txBody>
      </p:sp>
      <p:sp>
        <p:nvSpPr>
          <p:cNvPr id="4" name="Flowchart: Display 3"/>
          <p:cNvSpPr/>
          <p:nvPr/>
        </p:nvSpPr>
        <p:spPr>
          <a:xfrm>
            <a:off x="1448790" y="4025735"/>
            <a:ext cx="2884191" cy="143914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4"/>
          <p:cNvSpPr txBox="1"/>
          <p:nvPr/>
        </p:nvSpPr>
        <p:spPr>
          <a:xfrm>
            <a:off x="1995055" y="4441372"/>
            <a:ext cx="209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ARTÍCULO 100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LTAIPBC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721" y="3728852"/>
            <a:ext cx="2856803" cy="27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 smtClean="0"/>
              <a:t>Tema 6.</a:t>
            </a:r>
            <a:r>
              <a:rPr lang="es-MX" sz="3200" dirty="0" smtClean="0"/>
              <a:t>  LEY GENERAL DE TRANSPARENCIA Y ACCESO A LA Información Pública</a:t>
            </a: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LEY GENERAL DE TRANSPARENCIA Y ACCESO A LA Información Pública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192" y="2648198"/>
            <a:ext cx="3563296" cy="3685614"/>
          </a:xfrm>
        </p:spPr>
        <p:txBody>
          <a:bodyPr/>
          <a:lstStyle/>
          <a:p>
            <a:pPr algn="just"/>
            <a:r>
              <a:rPr lang="es-MX" sz="2000" dirty="0" smtClean="0"/>
              <a:t>48 obligaciones comunes de transparencia para los Sujetos Obligados (art. 70 	LGTAIP)</a:t>
            </a:r>
          </a:p>
          <a:p>
            <a:pPr algn="just"/>
            <a:r>
              <a:rPr lang="es-MX" sz="2000" dirty="0" smtClean="0"/>
              <a:t>14 específicas para el INE y los OPLES ( art. 74 LGTAIPB)</a:t>
            </a:r>
          </a:p>
          <a:p>
            <a:pPr algn="just"/>
            <a:r>
              <a:rPr lang="es-MX" sz="2000" dirty="0" smtClean="0"/>
              <a:t>Establece sanciones para los servidores públicos en caso de incumplir con obligaciones de transparencia.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pic>
        <p:nvPicPr>
          <p:cNvPr id="6146" name="Picture 2" descr="Resultado de imagen para ley general de transpare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748" y="2517569"/>
            <a:ext cx="4076649" cy="2600696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437237" y="1901723"/>
            <a:ext cx="81270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Ley </a:t>
            </a:r>
            <a:r>
              <a:rPr lang="es-MX" sz="1400" dirty="0">
                <a:solidFill>
                  <a:srgbClr val="000000"/>
                </a:solidFill>
                <a:latin typeface="Tahoma" panose="020B0604030504040204" pitchFamily="34" charset="0"/>
              </a:rPr>
              <a:t>publicada en el Diario Oficial de la Federación el 4 </a:t>
            </a:r>
            <a:r>
              <a:rPr lang="es-MX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de mayo </a:t>
            </a:r>
            <a:r>
              <a:rPr lang="es-MX" sz="1400" dirty="0">
                <a:solidFill>
                  <a:srgbClr val="000000"/>
                </a:solidFill>
                <a:latin typeface="Tahoma" panose="020B0604030504040204" pitchFamily="34" charset="0"/>
              </a:rPr>
              <a:t>de 2015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51920" y="5086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2400" b="1" dirty="0">
                <a:solidFill>
                  <a:srgbClr val="7030A0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Medidas de Apremio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18899" y="641000"/>
            <a:ext cx="7884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Los Organismos </a:t>
            </a:r>
            <a:r>
              <a:rPr lang="es-MX" dirty="0" smtClean="0"/>
              <a:t>garantes podrán </a:t>
            </a:r>
            <a:r>
              <a:rPr lang="es-MX" dirty="0"/>
              <a:t>imponer al servidor público encargado de cumplir con la resolución, o a los miembros de los sindicatos, partidos políticos o a la persona física o moral responsable, las siguientes </a:t>
            </a:r>
            <a:r>
              <a:rPr lang="es-MX" b="1" dirty="0"/>
              <a:t>medidas de apremio </a:t>
            </a:r>
            <a:r>
              <a:rPr lang="es-MX" dirty="0"/>
              <a:t>para asegurar el cumplimiento de sus determinaciones:</a:t>
            </a:r>
          </a:p>
          <a:p>
            <a:pPr algn="just"/>
            <a:r>
              <a:rPr lang="es-MX" dirty="0"/>
              <a:t> </a:t>
            </a:r>
          </a:p>
          <a:p>
            <a:pPr marL="400050" indent="-400050" algn="just">
              <a:buAutoNum type="romanUcPeriod"/>
            </a:pPr>
            <a:r>
              <a:rPr lang="es-MX" dirty="0" smtClean="0"/>
              <a:t>Amonestación </a:t>
            </a:r>
            <a:r>
              <a:rPr lang="es-MX" dirty="0"/>
              <a:t>pública, </a:t>
            </a:r>
            <a:r>
              <a:rPr lang="es-MX" dirty="0" smtClean="0"/>
              <a:t>o</a:t>
            </a:r>
          </a:p>
          <a:p>
            <a:pPr algn="just"/>
            <a:endParaRPr lang="es-MX" dirty="0"/>
          </a:p>
          <a:p>
            <a:pPr marL="400050" indent="-400050" algn="just">
              <a:buAutoNum type="romanUcPeriod" startAt="2"/>
            </a:pPr>
            <a:r>
              <a:rPr lang="es-MX" dirty="0" smtClean="0"/>
              <a:t>Multa</a:t>
            </a:r>
            <a:r>
              <a:rPr lang="es-MX" dirty="0"/>
              <a:t>, de ciento cincuenta hasta mil quinientas veces el salario mínimo general vigente en el Área geográfica de que se trate</a:t>
            </a:r>
            <a:r>
              <a:rPr lang="es-MX" dirty="0" smtClean="0"/>
              <a:t>.</a:t>
            </a:r>
          </a:p>
          <a:p>
            <a:pPr marL="400050" indent="-400050" algn="just">
              <a:buAutoNum type="romanUcPeriod" startAt="2"/>
            </a:pPr>
            <a:endParaRPr lang="es-MX" dirty="0" smtClean="0"/>
          </a:p>
          <a:p>
            <a:pPr algn="ctr"/>
            <a:r>
              <a:rPr lang="es-MX" dirty="0" smtClean="0"/>
              <a:t>(</a:t>
            </a:r>
            <a:r>
              <a:rPr lang="es-MX" sz="1600" dirty="0" smtClean="0"/>
              <a:t>salario mínimo vigente 73.04)</a:t>
            </a:r>
            <a:endParaRPr lang="es-MX" dirty="0" smtClean="0"/>
          </a:p>
          <a:p>
            <a:pPr algn="ctr"/>
            <a:r>
              <a:rPr lang="es-MX" b="1" u="sng" dirty="0" smtClean="0"/>
              <a:t>10, 956 hasta 109,560 pesos </a:t>
            </a:r>
            <a:endParaRPr lang="es-MX" b="1" u="sng" dirty="0"/>
          </a:p>
        </p:txBody>
      </p:sp>
      <p:sp>
        <p:nvSpPr>
          <p:cNvPr id="4" name="3 Rectángulo"/>
          <p:cNvSpPr/>
          <p:nvPr/>
        </p:nvSpPr>
        <p:spPr>
          <a:xfrm>
            <a:off x="460375" y="4358906"/>
            <a:ext cx="8178658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/>
              <a:t>La Ley Federal y las de las Entidades Federativas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establecerán los criterios para calificar las medidas de apremio, conforme a la gravedad de la falta y, en su caso, las condiciones económicas del infractor y la reincidencia.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10943" y="6381328"/>
            <a:ext cx="2283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/>
              <a:t>Artículos 201 al </a:t>
            </a:r>
            <a:r>
              <a:rPr lang="es-MX" sz="1400" b="1" dirty="0" smtClean="0"/>
              <a:t>205 LGTAIP  </a:t>
            </a:r>
            <a:endParaRPr lang="es-MX" sz="1400" b="1" dirty="0"/>
          </a:p>
        </p:txBody>
      </p:sp>
      <p:sp>
        <p:nvSpPr>
          <p:cNvPr id="5122" name="AutoShape 2" descr="Resultado de imagen para dinero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Resultado de imagen para dinero dib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xQQEhUUExQVFRUUFR0WGBYYFxcYFxcXGBcXHBcWGBgYHSggHR4lHBwWITEiJSksLi4uGCA/ODMsNygtLisBCgoKDg0OGxAQGy8kICYsLCwsLCwsLC8sLCwsLCwsLC4sLCwsLCwsLCwsLCwsLCwsLCwsLCwsLCwsLCwsLCwsLP/AABEIAO0A1QMBIgACEQEDEQH/xAAcAAABBAMBAAAAAAAAAAAAAAAAAQUGBwIECAP/xABNEAACAQIEBAQDBAQJCgQHAAABAgMAEQQFEiEGBzFBEyJRYTJxgRQjQpFScnOhCBUXM2KTs8HRJDU2U1SSorLS4TSCo7EWJUNj0/Dx/8QAGQEBAAMBAQAAAAAAAAAAAAAAAAECAwQF/8QAJxEBAQACAQMEAQQDAAAAAAAAAAECEQMSITEEE0FRIjJhcYFSsfD/2gAMAwEAAhEDEQA/ALxooooCiiigKKKKAooooCikvRegWiiigKxasqQig595ic0Mfhsymiw8gjihYIFKI2oqAWYki+5PS/Sra5c8VjNcGk50iQHRKq9FkHWwuSARZhf1qn+f3CxgxS4xF+7xOz27TKOp/WWx+YNbX8G/MNOIxUBP85GsgFu8bEE37bP0oL/ooooEJpNVDsALkgAd65a5kcwZ8di38GZ0w8TERKjFQbH+dbSd2J3BPQW96DqYGlqGco80mxWVwS4hmeTzLqb4mVXKqSe5sBv3qZ0BRRRQFFFFAlFFFAtFFFAUUUUBRRRQFIaWkIoKl5z8YZhlksP2YokMiHzlAxMinzKS2w8pUj61p8A86PHlWDHokZfZZ1uqaidg6m+kHpqvb1q0+IMjhx0LQYhA8bfQqezKexHrXP3GnJ3F4Qs+FBxUPXyj75RvsU/Fbbdet+goOkopAwBBBBFwRuCD0IIrOqN5DcT4kTvl01ykaM6B7h4ijKGjsd9O/Q9CKvEUCFqA1Vpz8zKbD5fGYZWj8TELG+g2Zl0SNbUNwLoOnWqv4Y5wY/CECZ/tUf6Muzjr0lA1X3/Fq6UF0838AJ8pxYNgUQSgkXsY3VtvQkArf+kaqf8Ag64djmEzgeVcOQx22LOmkeu9j+VWtwrzFwGaDwwwSRhYwTWBa+1l/C9/QG+/SpBw/wAPYbAIyYWFYlZizAXJJPqWJO3YdB2oHUUporFqCuud/E/2LAmKNis2JOhbEXEYt4rbg9R5O3x9dqongPg+XNsR4UflRRqlkPREv6d2PQCt/m1nLYzNJ7G6xN4CAXOybHr3LauldActuE48swaIq2lkVXmY7lpCu46CyrcgC37yTQSLKcvTDQxwxDTHEgRR7KLC/qe5Pc1uUlLQFFFFAUUUUCUUUUC0UUUBRRRQFFFFAUUUUBSEUtFBr/ZU1F9K6yLF9I1Eemrr6V66qSUGxtsbbfOuVBFPi80bD47FyiQSuhfUWs6sfIm9lBPS2w22oW6XXz2hDZRKSoJSSNlNr6TrCkj02JH1NVlw3wth8xyyK9kmQuniqNwfEZgrjYMLMp9RfY9qmHFZlXKp4FllkVYT/OPrdgGDMWdtyep/9rdKjXJ3E6sNNHceSYMF2uA67n5Er+6jnz5N4dWKBcRcMYjL3BcHRq8kyfCbHbcbqemxqecvuckuG0w47VNDsom6yxjYXb9NQP8AzfPpScweMZsHiFhjWMp4epxIodZNYsFI2sBa+x3JqJucvxx8oOAmNgOsmGY9ADbzR799x60aYZWzdjqjLMyixMaywuskbi4ZTcf9j7dRW0a5NjTMsjk8SNnjDWOtDrgkHa/4SN+4vvVj5Fz5SyLi8Owa1nkiI03v8QRt7W9zRoXE8lJGzHxlliXCGbxSt38VRct4ai1uthfULA9NrVdSioRl/NXKpioGKCMw6SJJGBYXILsugH606/8Ax7lv+3Yb+tX/ABoJJRXnBOsihkYMrC4ZSCCPUEdazJoFrFmtUX4444w+Ux6pW1SspMUK/E5Hr+it/wAR9Da52rnrijj3MM3cx6nCPsuGhDaSBc7geZzbc3226C1B07g8+w0zmOKeGR1vdEkVmFjY7A04g1zZy55Z4+TFQzyI+FijZZfEbyu1rEKqX1b+pAFr9eldJLQLRRRQLRRRQFFFFAUUUUBRRTHxRxRhstjEuJk0KzaVsrMS3WwCj03oHyioPgObOVS3/wApCWIH3iOt7+m3SpPgM+w2IuYcRBLY2Phyo9iegOk0DgaoTn9wyYZ48wiuBIQkhXYpIg+7kuPUC1+xUetX0TTPxhki47Bz4dgPvI2Cki+mQC6MB7MAaCssgzD+MsBqYAtJG0Tre15LFTuDsGNjv01fWoXyclKzYmMgbxqx9bo+mwtt+M/kK3eT2OK+Phm8rIRKFIIYG4SS4ttY6Ovr86a+DwMPncseggF541G40jzFTvuRYD8xUOW4668f7bmdSCXiCFHVSqtGliLhhov5gdj8X7q2OJ+Wge8mDIU7kwsfKdtvDY9L77Mbb9QK1Mf/AKRR/tY/7JatEURnncOnX0pLL8+xuVN4MqsY9wcPMLoQeum/b5beoNSXBDJs0NmRsLO5vZWCEnbZbgxNf0sp3NSHiriDCROMNi4nkDIJP5sOiqSwLX1BhbSdwPSo2eCsvx92wOKCOd/DY61AsNtBtInmtv5hv2tUtMcuqbs02k5LmRiIsfFbsHjZX6egJH5E1ocW8opMtwsmJkxUTCO3lCsCxZgAAT33/dW2sWc5Qn3kJxWGUbMp8ZFUdbSJ5kW23mFhT/lvNfLcVCkOPw7gRkOLjxU1qSR0830III60a49XykHITKJsPgGaYMoml8SNTe+jSBqt2DG5/wD0VNuLsbJBg8RLCrPKkTFFUXJe1lIFjexN7W7Vo4PjzLZF1LjsMB0s8qxn/dcg09QZlDIodJY2VhdWV1IIPQgg7iiznXhHl3jc5xDzY0zQpqvJJIpEsjHfTGrWtt3tYbWB6V0HkuQYfBoEw8KRhVC3VRqIHTU3Vj13JPU04KwO4IN+471nQIBS0UUCUUUUC0UUUBRRRQFFFFAVBuafBDZvBGkcqxvExddQYq11tpNjt87E/vqc0lBzKOSuafow/wBaP8KByVzQbhYb/tR/hXTVLQVTyn4TzPL55Ptbq0Ekfw+KZD4gI0lR0G2q5+VWoaW1BoOZMrAg4hmjjHlM88e9z5SHPX5gVnhP9I2/av8A2RrPjnDsnEo1C2vFQMOm6nwhfb3BrDB/6RN+1f8AsjRlnO9/gY4X4iT9pGfoIlJP5VNuKM7bCpEsao808giiV2IFzsXa29gSvcfFUcy3CeLn88guRBHckbjUYliKt/vN9VpM6xqNnUXiyosWEi1nURpVit7G5+IsU6XPSjK49Vm/iH/hnJJYnkxGLdZMTMNB0gaI416RrYW3sL7W6e5ryzLgXBzEuEaGQ/iibRY2O+n4e/YCg8ZxOL4aDFYsA2YwQuVU77FiOvTa3frW9kXEkGMusbFZVvrhkGmVNJs11PWx9Cfe24EMr7k/Lw1cGMzy83hmXGRr+CTyT6d/KHvpbsfNffoKcMBxbl2YEQYzBRpiACvhSxqrjV1CFgOtuxB6bU41AjhkxGfMXBHgQq6g/jZVQAi/Yai236FSvx8tu06flrk+Nv4cLRsAPgaRLC/Wxuu/T/8AlVRzV4WwOVyiHDyTPMQGZGKFI0I/EwFyzHcDsPpe1uNeKP4ly9XSxxOKNo728u1y5F9woI+ri9V5yz5fT5piPtmN1+BrEhMnxYlrggDUN0Pdu42Hcg6sLbO6yeRmFxEeWJ45JV3Lwgm+mIgWt6AnUwHvVjU3ZtjRhYHkETyeGtxFEup2sNlVRVd43mviFsY8oxpABLGRHW1vSyHbr1ostW9Fc35xzyx8txAkWHB6EL4jje/V/L0sPh9a18o52ZlEfvTFiBe/njCN02AMWkWvvuDQdL0VGuA+LEzXCrOilCDokQ/hkAFwD+Ibgg+/rRQSaiiigKKKKAooooCiiigKKKKBCagnGHNPB5e/gjViJwdJiisdJuRZm6Brj4Rc9NqfOOOIVy7BzYg2ui2QfpSNsi/nufYGqr5JZZZZswktJLMzIhP4bNqkc+7MVt+r71Fsk3U443K6hqzTh3OM2xa5kmCWA3jMaO6g/dgaSVkIJ3HoP76ywnAOcnES4gyYbDzSAgsZE3BtqCBFfT0G+1XBLi3fqx+XQfurxrK8306J6X7VrlPJmbWHkzJUZ7mTwdRYsbnZiw1eb1FSTKuSGAiYNM8+II3IZlRCb3vZRq6bfF3NSdGIII2I6V6tjHNwWNj8qTm+y+mu+1bOEkhwoEUESJEvZAFHzAHX596ivNTIlEYzOBQMThLSFr28WEbOjep0nY9eo9Ke6jHOHipYsIMBD95isUqp4ajUyxt1JA/E3QDruT2qePK5eVebimMmm1E4cKwvZlDC/WzAEXHrYiotlpTMs4iESArgwQ84N9ZYECMdtK3c+tw1iO/jmXB2Z5XGs2BnbEwqoLwEiRo7KS9gbalDavgsdxttetjlZxxgEmZJY1wcsrEk/wD0Wc9bsfgPYKRYXNjvatXn48NxyWJxDwDhcwxMWIxPiSeCoVYbqItmvdgF1Nc9QWt7VKkQAAAWA2A7AdgBQDWdHSx00tqWigbM5yHD4xNGIhSUWt5lBI+TdR9DUGzPkllszXTx4dySscgK7+0itYD2qzKKBh4T4VgyyDwMOG06tTMzamZiACx6DoBsABS0+UUC0UUUBRRSGgWisdVeX2tP01/3h/jQe9FYRyBtwQR7b1nQJembibibDZdF4uJkCL0UdXcjsi9SeleHHfEq5Zg5MSyGTTZVUXsXY2XUfwrfqf7yAa64T4TbGf8AzHOLYiSezwYck+GiG1mZQdNiNNk32G9ydot0mS3tDLzC42xGcZfIYcvlTCJKrHEu17gEqAFCgX1EA2LWqfcKZZ9kweHgPWOMav128z/8RNPUs5ZdFlCWtoCrot6Wt0ryrn5OSXtHZw8Vxu61syxIhikkLIgRS2qS4QW6Frb2v2G57b1XOE5t6RefBt4d2XxoWJRip20rIo7Fb3a+423tWzzMmfGYnC5XG3h+MfFkc3tpGvSLDrbS7WPU6fnU6y3LIsPAmHjQCJBYKRcHe5Yg3uSdz70msce5blnl+N8IxgeaGXSLdpHiPdXjYn6FAQa8sXzWy9NWkzSEWtpjsG6dC5Fu/X0pxxXL3LZNROFVS3dGkSx/oqG0j8rVo/yWZd/q5f64/wCFJ7Zfd/ZAuIeaWKxX3eGX7OrbeU65mvtYPYWvfooB961eDsxGWYwz5jDidZBVHZTdWY2d2DgFjpuLg+uxvtcuS8L4TB28CBEYfjI1Sdvxtc9gdrC/pTs6htmAYA3swDC46Gxq3uY+JFfZzve3u1MlzuHEr4mGmWQDqVPmX0DKd1+orUz7gHAZqGLx+DiDuZYrKWO12Zfhb3uL7netvA8E4Dx1xEEX2edQbiJikbAgAhox5SvsLe9OWImTBsj4hgiFwivvp1vcKGI+EH1aw3FTNy9vCuVmUvV2sQXldm+JwmYz5PNJ9ojhDGOU3DKFCkKAb+Ugjy32I2NquEVTnCeEZ+Kce4tpjRtV+vmWIC1XHWzmFFFFAUUUUCUUUUGMjgAkmwHUnYAepNQ3MuaWVwFgcUrlTYiMM+/sVFjb2NNHMPI8JjZh9qxuICJb/JYvh1AdT5TZiCNz72pvyTCZRl7q+HwbvIoFpJDqYMPxAOxCt3uoHXapktDliuZs0qFsDlmLnU/DI6aEbcWZQLkqV3B260ynN+KMRpVcNDh7767J0sdm8R2t+V71JJePX20woPXU5PytYCsY+PZL+aFCPZmB/Mg1PTRDMdwFxDjQfHxsagm3hmZwCL3+GGMra/r6VHON+UrZXhDiWxSyaWVSgiK7ubfEWPT5VeGA41w8hAfVGx23F1vcADUt/Xv9aif8IeVly1ACQGxChh6gK5AP1AP0quhB+C+YeMwOATD4XANKF12mKyMpdnY9EWxAva1+1ew50ZpHKiTYeBLst1aKVGKk9tT7X33tVh8jpLZPB+tL/avVZ89LfxzFchR4MV2N7KNb3JsCbD2FDa4easYbKcZqUNaLUARcXVlINEc4kRGW2goum3w6dItb2qvuZHNvCzxTYOCNp0kjZGmDeGobsUBUlgCOu1+3rXnyZ4j8fDnCOR4kG8e4u0R3sBffSb/Rh6Vnyy3Hs24LJl3WNRRUW5oYkx5ZiSADqCp8g8igmueTd07csumWo1xLnOAjzSPGtiVf7NE0ZhiUtI0o8TT5raCtmIJ1bFR67I/OeEE2wspF9iZFBI7XGk2+VzWvwNy3wmJwsGJmaVzIuooGCILSOtrgaiCFHcd96sLLuGsJh7eFhoVIA30Bm8vQ3a5v79a1txnby5sMeS9522hsHNXWoZMuxLKehVrg226hPWnTLuPmlVnbLscqr+JUDjYXYm+m1hY7Xv8ATeaBz6n86CSap1Y/TaYZ/wCSP5bxlg8RIYllKSbeSVWiZri40h+u3brT+a083yqHFoY8RGsq/wBIbi/dWHmU9NwR0rzyLLThYvCMryqrHwy/xLHtojJ/Fp339LelRenXZOPVLq9zirWNxsR+demcZQuaYKXDStbXsGABZSCGVrH3H5X6Vlg8N4htcCnrA4QRA7k3/uq/FL5Y+oyx1r5V1ydw5wkuOweIscXFIrPJdi00OgCJgzblVGwHbV71aAqouZPEC4LOMvfDkeM33eIUE+eF3QRo4B6i8jC422O9W4tdDkZUUUUBRRRQJRRRQV1zBwOiZZQNpVsf1l9fmtu/4faotVgcxYrwI1/hltb9ZW/wqvq2w8IpbUUlFXQzi+Jf1h/zCnT+EWP8gh32+0jbbfyP9dv76ZpOh+R/9qd/4QX+a8P+3T+zesuRMOvJH/M8H60v9q9Vz/CHwwXHQSAm8mHAPSw0O4FvzqxuSP8AmeD9aX+1eoH/AAjIT9owj28phdQdtyr3It12DL+dV+FJ+qnvhflpg8OElkDYiQqr/eW0AkXFoxseo+Inp+UJ5g8Ky5ZiRi8JqWItrVlJJhcblTtsp3tftcGrQ5fYszZdhXNr+EENjf8Am2Me59SFBI7XqQf39a5fcsy7vR9rHLCaQfl7x+MyYwyR6Jkj1XXdHAsGa34Dcjbce/annjpInwOIjldE1xNo1sq/eKC0dtX9JQNt+tq30wmHwUckkcMUSqhd/DjSPUEBaxKgX72v3NUtkWTT8RYqaaWUKqFdZ+IqraykUa9LAKw9O5vekkt6vCMsssZ03vamHLXi3CQZfFHPiUSRGcaW1XClyVGynbc/nUoPHWXf7ZF/x/8ARUe/kgwP+sxP9ZH/APipx/kvy3/Uv/Wyf40vRaYzlk1pJMJnGHmJEU8MhUXISWNrD30ttW+QfSoDiuUuAdrr48YtbSsgI+fnRj++iLlt4TEwZjjYQQBZW3sOxZWW/wCVV1h9r9XJ8xPKK1stw7xRKjytMy9ZHChm3J3Ci23T6VsmqfLXZyyjDnVr6L0+f/avDjriEZdgZsRcalW0YIuGlbaMEAi4vYn2Bp+jIsLdLbVRXN/NGzTMsPleHJISQB7f61+p+SR3N+129K68ZqaednlcrunPlNwXJiZTmuY3kkkIkgDnf1EzKNumnQOgG9vhq5QK18vwiwxRxILJGioo9FUAAfkBWzVlBRRRQFFFFAlFFFAxcbRlsFLYXtpY/JXUsfyvVXCrd4ih14Wdb2vE2/yF6qGtePwilopL0VogEX29a2edeK8XJsI5O5lS+1rkRuG6e4Na1bXGoM3D0thfwJ1uTbZdam4v+uB+dZ8iYkXJVbZRh9wbmQ7X2vK+xv3pu5+Zd4uWiTvBMrdfwvdD233K/vrc5HShsohAIJV5A3sfEY2P0IP1qXcRZYMXhZ8ObffRMgvewYqdJ2I6NY/Sq/DPxkq/kriteXlNh4U7DY7kMFa7DtvcD5VPqqTkfiDHLi8M+zAB9NtwY2KPc+2pRaraYgC5IAG5JNgAOpJ7C1cXJ+p6nDfwjQz7MsPhoWfEsqxEFSD1e6m6KOrEi+wqo+WOeJgcS6lXXC4xwkUrr0dGcRhmB0jZyG622PS9NPFGaSZ1mISK/h6vChBJsqA+aUg2AvuxO2wF+lbmXGLF5nhsLEgbCYYuiq9mEgGoyTMD1LNY29APStscNTTl5Ob8tz4XvagiqJw2XwfZ8yxECNC2HkCwskkqsi3sR8Zvfe979drVNsqyRzBEyY7Gx640dlE2oF2RSzecEj5e1UvD+619bjj5if0VBJf41w+8OIjxa3H3c6Kj6R1s6WufUkgm356kfNLwDox+DnhcfoAMrW2uBIV2JDbhiNu9VvFk1w9Vx5LGr0hi1sF9T+7vUW4Z44w2YaxCJlKbkSR22O3xIzL9CQdjttTFx/nGZBJvsqiHDoh1za08Z00jVpF7oL3G3mNh06Ux47vunk9RhJ2vc/8AM3mfHl6vhsKwfFW0nusG3Vj0L+i9u/oW3knwPLCzZhigRJKp8JG+MBzdpWv0Ldh1tf1rb5VcucKIYcfNfETzIJR4m6xlgSbL+I79Wv7Wq1QK6XEUUtFFAUUUUBRRRQJRRRQaec/zE37J/wDlNU4KuPOf/Dzfsn/5TVOCtONFLRRRWqBWxPaTLsyhYmxwxmFrfFCQw6+pC39ga1698BMUkBHe6m5sLOpU39t7/QHtVcpuJj2/g74vVg8REWB8OcMF2uA6Dc23sSp6+hq171ztyKzT7NmTYcm4xEbR7XI1x3dT1tawfe3f3NdA4/FrBFJK99MSNI1hc6UUsbDubDpWc8M853UZw7CYuJsUiqUBafygWupXWu3ofKw+lbPNni8aPsOGbXJIbTFN7KekQI6s19wO1h3NQvMJMZm2NnxeGhkXxja6EooXSE0tISBuo3F7b1MuCeA1wZE05WSYfCo3SI+t/wATW72sN+vWsrjN7a5c8ww0b3ypcmyyZ2P+U4lBEf6OvrGv6q6iT3I9LVjyoy5YIpsdLZVAKqx7RpcyuNvZQPk3tXnzGlbHY3D4GJt1+LrYSSWN2t+igB6bXb1rZ5jYn7NhYsDh728PVIANxClrFvTUwJPy/Ozn72SfN/0YMFiy2V5k63AfEx/PS7E2NWzlEZSCFWFisSAj0IRQRVVRRlMiVRucVjAo7aSO59fg9utXAq2AB6gAH5gWNGfP4/sUjoCLEAjrYgEX9bGsqKhzMUUDYAAXvYAAfOw2pm4YjlzGDHQyAs8DTRWIUFwVbwQRsLn1sBsPnT0aZ+AXOHz3FxE3XFwLOOmxUgG/fYmQC3a16lvwSZXulvKLHifKcKdvInhEA3sYyV39CQAbe9TKqz5HsI8Pi8KGB+y42SNezaNrM3zIb8jVmUdxL0XqN8eDGjCM2XkfaFYMFKoda/iUa9gd7/S3eqlyXnRjMJKYsxg16dmsnhTKdzup8p7bWG3egv8Aoph4X4twuZJrwsoe3xIfLIl/0kO4+fQ260/UBRRRQJRRRQaec/8Ah5v2T/8AKapwVdOOh8SN0vbUpW/pcWql3QqSCLEGxHuDY/vrTjRRRRRWqBSUtJQVpmsj4DMvGUHyTCdNx5hq1He3rqHTarsyTmY2YTpFg8vmljL6ZZnYIkaEgFuhB8uo6SQTbaq/4vyRcTEWvaSJGZT2IG5Vr7D51Pv4PuYtLlrRkbQTsi/JgH3+rGsMpqp1toGH+KpmwsqiPDvI8mFmv91pdtRgcnZGUmwvsb/K68VZ6uAgaVrF/hjQ7F3/AMBe59vmKs3P/AGHlOJVGgVC0gcAqVUX3B27VzLhsO2dY0CNGjwkRFkLswhhv8ILEku1j9fYbUY58OO+qnTgxUwcMmZ4xmLykrEDu8l92Zb9SxuL9AA3rWvxRIfsBxUq2mzGUbdQmHTzRot7W6Ib73+tOfHuXvFiMNM0Pi4HDhE8K91TcKbre+/kFzsSoBpt5q4gz42HDLvoUL5bE65WG1h0NtFh7+9DG7sv/fwecZkk0uU4FIF8RojHOVLBCQQ7aFB6m8luv4elzanDJeOvHxP2fEYd8NI/wBiTdjchSCgIuOh6H2qWhNI03vYab+tha9VrxHnxXNFkbDSyphFKKAuks+931Mh8oJ2+QI60ZYXr3LFl0XqEHOs3nC+FgUhDC15TupufMVdgQPYqf31imV5292OLhjJN9GxA32A0xkW9r0Z+z92Q+8a5tJg8I8sQBcEKCbWXUbarEeb5bdfamfhWLM3zPAviYF+5Yq066bGORNwdJ03G+4A3PtWrnOW5ziI5IXOGaN9iV0JcXB2uAR0FWNlcbNLGF6hl9vhtf91S1wsw1Jq00cD4oYTPsywflAnIxCW8ouLMVF9ybOx2/RNWsKprj1jg+I8uxPn0zBYyRpNyWaNlAPs6Xv8ApbVcoo6xaopzC4GhzaDS1kmS5imtup9G9VPcflUspKDj+KXF5JjjY+FiIGsRe6spsbH9JGFj+XQ11NwdxAuY4SLEoCokXdT+F1NnW/cBgbHvTHx/y6gzcxu7NFLH5fEUKSyH8LA9bHcelz60+8IcPpl2Fjw0ZZljudTWuWYlmO2w3J2oHqiiigSiiigRqrXjjKDBN4q30TEm/W0m5YfI9R9fSrMrSzXALiI2jfow69wR0Ye4O9TjdUU5RXnxWJcvBDwyOxbRGFQlXa11Oodjt039utovFhs6xraYcLLENr/dmIb+ry/I961ucRpJsVi0iF5HVB/SIH5DqajmP45gT+bDyn1+BfzO/wC6pFkXIyWQ68fibE9Vi879NryOLfuPTrVk5Fy4y3BsHiwyF1tZ5C0hBH4hrJAO/YCqXOpUnlmRZpng8iCHDMfia6RkX63tqk+m23arv5ecGLlGHMKyNKzv4jsQANWlVsoHQbdyTUpIoNUEf4/yhsbgMRh41VnkSyBrAagwINz0It1qi+AM9iy8y4TFp9nlEnmdgRuNtElydNuxAC2/M2Xxxzcw2XymCNDiZUPn0sFjT1UvvdrX2A2PWpHn3BmBzRRJiIAXZBaQErIBbYal62v3uKK5YzKaqL4rBxYmPQ4WSKS3e6mxBBBB7EX2PaqkyUfbc712uPtDy21E2WMkqAR1A0rYDsLdKvDLeWuHwQY4VptWltKSTMYS7LZS6W3F9J+lVfhuRGPLDxJsMim9ypkYj0suhe/vRnhxdO+6XZjxLhMP/O4iIH0Da23JHwpc9b02TcxsClrTu3skb7fPVp/dXtl3IOIAePi3Y2NxGiqL32sWvcW9utSDA8lcsTTrWaUgb6pCAx9SEA/caKz0+KETc0cIpIEc7D9KyC/0LXp1y/mzlYIV8PiTc7uyxtbrbyq/02qZfyR5T/sv/qzf9dH8keU/7L/6s3/XRfHhwx8RjkvE+UY8qkUqB2IAjJaJyxF9Nja/0uL1L8DlkcJJRbEi1ySdvqajWX8sMrgkSWPCjXG2pSzyMAR0OlmINuu4qY0X6cZ30iHMbhA5pFAqMqPDiFk1tq2TfWAF6k+Xr6dRUtQVkaiXHnHkGULEZVeRpWICJbVpHxPvtYEqLe9Fkuopp4cz+HMIFnw76kb6Mrd0cdmHp+W1OooC1LRRQFFFFAlFFFAtFFFBiVpbUtFAUUUUBVa84OYByyIQ4dh9qlHXr4UZv95bpqJ2APue29gZlivBikktfQjPa9r6VJtft0rjjPc2kxuIknlJZ5XLWuTYE+VB7AWAHtQOnBHDMub4wRLcgnxJpCfhj1DWxJ3LG9h3JPzI65hjCgKOgFh8h0qD8ouDhluDVnFsRiAryk28vUpGP1Qd/cmp5QIagPNLmEMnRFjQSYiYFkDfAoUgFnAYNvc2t1sd9qnxrkrmhnv27Mp5NwqN4KA2voj2/edTf+ag6Q5ecRnM8DFiXUI7alcLfTqRiCVuSbHrY+v1qTVFeWGU/ZMswsZFmMYkcWsdUnnIIJO4uB9O1SqgK8MbiFiRpJCFRFLsx2CqoJJJ9hXvUQ5t6v4oxmkE/d727DWuo/IC9/agr/gbmtisdmqQOIzBM7qihdLIoVmQ6upNl3v6npV3CuSuVWKWLNsGzXsZdGwvu6si/wDEwrrUUAaqrn7wy2JwiYmMEthSxYf/AGmtra39EqCfa9WtWEkYYEEAgixB3BB6gg0HI/AvGU+Uz+JGdUbWEsRPlkX+5hvZu3uNq6k4a4ggzCBZ8O+pG2I/EjDqjDsw/wC42NUnzP5SyQu2Iy+NpIWuzwLu0R9UXqyH0FyPl0buTUWPw+YxqkUywybThkYRlACdR1WFwbWPXf3tQdKA0UgpaAooooEooooFooooCiiigKKKKDwxuFSaN45FDJIpRlPQqwsQfpUOyHlXl2DmWaOJmdN18Ry4U/pBel/c3tU4ooMVFZUUUGhncjLBMyC7rE5UWJuwUkCw3O9q4uVSxAG5Y2HuTXbxFV/heU2Xx4v7VaViJPEEZf7sOCGBsACRq3sTb6bUE4y1CsUakWIjUEehCi4rarFayoCtfHYVZo3jcApIpRgdwVYEEEH2NbFIaDkvL+E8VHmiYYQSF0nXYj8CuG1lvhtpF73tXWgpLVlQFFFFAlqWiigKKKKAooooEooooP/Z"/>
          <p:cNvSpPr>
            <a:spLocks noChangeAspect="1" noChangeArrowheads="1"/>
          </p:cNvSpPr>
          <p:nvPr/>
        </p:nvSpPr>
        <p:spPr bwMode="auto">
          <a:xfrm>
            <a:off x="155575" y="-1927225"/>
            <a:ext cx="3600450" cy="401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 l="20503" t="32925" r="53179" b="13881"/>
          <a:stretch>
            <a:fillRect/>
          </a:stretch>
        </p:blipFill>
        <p:spPr bwMode="auto">
          <a:xfrm>
            <a:off x="6828312" y="2984068"/>
            <a:ext cx="1353787" cy="112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ángulo 5"/>
          <p:cNvSpPr/>
          <p:nvPr/>
        </p:nvSpPr>
        <p:spPr>
          <a:xfrm>
            <a:off x="460375" y="5429684"/>
            <a:ext cx="8178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El incumplimiento de los sujetos obligados será difundido en los portales </a:t>
            </a: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</a:rPr>
              <a:t>de obligaciones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de transparencia de los Organismos garantes y considerados en las evaluaciones que realicen éstos.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41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49119" y="613218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Sanciones</a:t>
            </a:r>
            <a:endParaRPr lang="es-MX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63781" y="1867438"/>
            <a:ext cx="2826055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+mn-lt"/>
              </a:rPr>
              <a:t>Usar, sustraer, destruir, ocultar, inutilizar, divulgar o alterar, total o parcialmente e indebidamente información en posesión del </a:t>
            </a:r>
            <a:r>
              <a:rPr lang="es-ES" sz="1400" dirty="0" smtClean="0">
                <a:latin typeface="+mn-lt"/>
              </a:rPr>
              <a:t>Sujeto Obligado.</a:t>
            </a:r>
            <a:endParaRPr lang="es-MX" sz="1400" dirty="0"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98743" y="3163146"/>
            <a:ext cx="288032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+mn-lt"/>
              </a:rPr>
              <a:t>Actuar con negligencia, dolo o mala fe en la sustanciación de las </a:t>
            </a:r>
            <a:r>
              <a:rPr lang="es-ES" sz="1400" dirty="0" smtClean="0">
                <a:latin typeface="+mn-lt"/>
              </a:rPr>
              <a:t>SAIP </a:t>
            </a:r>
            <a:r>
              <a:rPr lang="es-ES" sz="1400" dirty="0">
                <a:latin typeface="+mn-lt"/>
              </a:rPr>
              <a:t>o en la difusión de la información.</a:t>
            </a:r>
            <a:endParaRPr lang="es-MX" sz="1400" dirty="0"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27492" y="4277031"/>
            <a:ext cx="2928938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Denegar intencionalmente información no clasificada</a:t>
            </a:r>
            <a:endParaRPr lang="es-MX" sz="1600" dirty="0"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489447" y="1942528"/>
            <a:ext cx="2928937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Clasificar con dolo la información sin apego a la Ley.</a:t>
            </a:r>
            <a:endParaRPr lang="es-MX" sz="1600" dirty="0"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496984" y="2916378"/>
            <a:ext cx="2841512" cy="584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Entregar información clasificada como reservada o confidencial</a:t>
            </a:r>
            <a:endParaRPr lang="es-MX" sz="1600" dirty="0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96569" y="4181317"/>
            <a:ext cx="2625488" cy="584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Entregar intencionalmente la información  incompleta.</a:t>
            </a:r>
            <a:endParaRPr lang="es-MX" sz="1600" dirty="0">
              <a:latin typeface="+mn-lt"/>
            </a:endParaRPr>
          </a:p>
        </p:txBody>
      </p:sp>
      <p:grpSp>
        <p:nvGrpSpPr>
          <p:cNvPr id="10" name="71 Grupo"/>
          <p:cNvGrpSpPr>
            <a:grpSpLocks/>
          </p:cNvGrpSpPr>
          <p:nvPr/>
        </p:nvGrpSpPr>
        <p:grpSpPr bwMode="auto">
          <a:xfrm>
            <a:off x="159123" y="1676636"/>
            <a:ext cx="684709" cy="993849"/>
            <a:chOff x="0" y="1643050"/>
            <a:chExt cx="1201585" cy="1525202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643050"/>
              <a:ext cx="772989" cy="1162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  <p:pic>
          <p:nvPicPr>
            <p:cNvPr id="13" name="Picture 4" descr="http://t1.gstatic.com/images?q=tbn:ANd9GcSckO1ox7sGdSnE50bpk-eZuyD9iB98ebtTI8Q-wzuEd6zv7nyVvhX9x0vypQ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214554"/>
              <a:ext cx="1071570" cy="953698"/>
            </a:xfrm>
            <a:prstGeom prst="rect">
              <a:avLst/>
            </a:prstGeom>
            <a:noFill/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11" name="26 Grupo"/>
          <p:cNvGrpSpPr>
            <a:grpSpLocks/>
          </p:cNvGrpSpPr>
          <p:nvPr/>
        </p:nvGrpSpPr>
        <p:grpSpPr bwMode="auto">
          <a:xfrm>
            <a:off x="142504" y="2921330"/>
            <a:ext cx="888806" cy="752687"/>
            <a:chOff x="75998" y="3571876"/>
            <a:chExt cx="1269206" cy="1100131"/>
          </a:xfrm>
        </p:grpSpPr>
        <p:grpSp>
          <p:nvGrpSpPr>
            <p:cNvPr id="14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15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20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1" name="20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21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19" name="18 CuadroTexto"/>
              <p:cNvSpPr txBox="1"/>
              <p:nvPr/>
            </p:nvSpPr>
            <p:spPr>
              <a:xfrm>
                <a:off x="1071538" y="5584645"/>
                <a:ext cx="642942" cy="35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Sustan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ciación</a:t>
                </a:r>
              </a:p>
            </p:txBody>
          </p:sp>
        </p:grp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4381995" y="3966357"/>
            <a:ext cx="1161805" cy="877161"/>
            <a:chOff x="4929190" y="4429132"/>
            <a:chExt cx="1273054" cy="1250259"/>
          </a:xfrm>
        </p:grpSpPr>
        <p:grpSp>
          <p:nvGrpSpPr>
            <p:cNvPr id="23" name="45 Grupo"/>
            <p:cNvGrpSpPr/>
            <p:nvPr/>
          </p:nvGrpSpPr>
          <p:grpSpPr>
            <a:xfrm>
              <a:off x="4929190" y="4500570"/>
              <a:ext cx="940757" cy="1178821"/>
              <a:chOff x="428596" y="5143512"/>
              <a:chExt cx="940757" cy="1250259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24" name="21 Grupo"/>
              <p:cNvGrpSpPr/>
              <p:nvPr/>
            </p:nvGrpSpPr>
            <p:grpSpPr>
              <a:xfrm>
                <a:off x="583535" y="5393639"/>
                <a:ext cx="785818" cy="1000132"/>
                <a:chOff x="571472" y="5143512"/>
                <a:chExt cx="785818" cy="1000132"/>
              </a:xfrm>
            </p:grpSpPr>
            <p:grpSp>
              <p:nvGrpSpPr>
                <p:cNvPr id="26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35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36" name="35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36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33 CuadroTexto"/>
                <p:cNvSpPr txBox="1"/>
                <p:nvPr/>
              </p:nvSpPr>
              <p:spPr>
                <a:xfrm>
                  <a:off x="642910" y="5857892"/>
                  <a:ext cx="642942" cy="220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000" b="1" dirty="0">
                      <a:solidFill>
                        <a:srgbClr val="F88E24"/>
                      </a:solidFill>
                      <a:latin typeface="+mn-lt"/>
                    </a:rPr>
                    <a:t>2 de 5</a:t>
                  </a:r>
                </a:p>
              </p:txBody>
            </p:sp>
          </p:grpSp>
          <p:grpSp>
            <p:nvGrpSpPr>
              <p:cNvPr id="27" name="20 Grupo"/>
              <p:cNvGrpSpPr/>
              <p:nvPr/>
            </p:nvGrpSpPr>
            <p:grpSpPr>
              <a:xfrm>
                <a:off x="428596" y="5143512"/>
                <a:ext cx="785818" cy="1000132"/>
                <a:chOff x="571472" y="5143512"/>
                <a:chExt cx="785818" cy="1000132"/>
              </a:xfrm>
            </p:grpSpPr>
            <p:grpSp>
              <p:nvGrpSpPr>
                <p:cNvPr id="28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30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31" name="30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31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28 CuadroTexto"/>
                <p:cNvSpPr txBox="1"/>
                <p:nvPr/>
              </p:nvSpPr>
              <p:spPr>
                <a:xfrm>
                  <a:off x="642910" y="5857892"/>
                  <a:ext cx="642942" cy="220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000" b="1" dirty="0">
                      <a:solidFill>
                        <a:srgbClr val="F88E24"/>
                      </a:solidFill>
                      <a:latin typeface="+mn-lt"/>
                    </a:rPr>
                    <a:t>1 de 5</a:t>
                  </a:r>
                </a:p>
              </p:txBody>
            </p:sp>
          </p:grpSp>
        </p:grpSp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5" y="4429132"/>
              <a:ext cx="772989" cy="116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33" name="35 Grupo"/>
          <p:cNvGrpSpPr>
            <a:grpSpLocks/>
          </p:cNvGrpSpPr>
          <p:nvPr/>
        </p:nvGrpSpPr>
        <p:grpSpPr bwMode="auto">
          <a:xfrm>
            <a:off x="77777" y="3931435"/>
            <a:ext cx="857250" cy="1071562"/>
            <a:chOff x="214282" y="5143512"/>
            <a:chExt cx="857256" cy="1071570"/>
          </a:xfrm>
        </p:grpSpPr>
        <p:grpSp>
          <p:nvGrpSpPr>
            <p:cNvPr id="38" name="27 Grupo"/>
            <p:cNvGrpSpPr/>
            <p:nvPr/>
          </p:nvGrpSpPr>
          <p:grpSpPr>
            <a:xfrm>
              <a:off x="285720" y="5143512"/>
              <a:ext cx="785818" cy="928694"/>
              <a:chOff x="1000100" y="5286388"/>
              <a:chExt cx="785818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39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43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44" name="43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44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CuadroTexto"/>
              <p:cNvSpPr txBox="1"/>
              <p:nvPr/>
            </p:nvSpPr>
            <p:spPr>
              <a:xfrm>
                <a:off x="1071538" y="5584645"/>
                <a:ext cx="642942" cy="477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B050"/>
                    </a:solidFill>
                    <a:latin typeface="+mn-lt"/>
                  </a:rPr>
                  <a:t>INFOR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B050"/>
                    </a:solidFill>
                    <a:latin typeface="+mn-lt"/>
                  </a:rPr>
                  <a:t>MACIÓN PÚBLICA</a:t>
                </a:r>
              </a:p>
            </p:txBody>
          </p:sp>
        </p:grpSp>
        <p:pic>
          <p:nvPicPr>
            <p:cNvPr id="40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5786454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grpSp>
        <p:nvGrpSpPr>
          <p:cNvPr id="41" name="44 Grupo"/>
          <p:cNvGrpSpPr>
            <a:grpSpLocks/>
          </p:cNvGrpSpPr>
          <p:nvPr/>
        </p:nvGrpSpPr>
        <p:grpSpPr bwMode="auto">
          <a:xfrm>
            <a:off x="4441371" y="1603169"/>
            <a:ext cx="785612" cy="790070"/>
            <a:chOff x="4643438" y="1785926"/>
            <a:chExt cx="928694" cy="1143008"/>
          </a:xfrm>
        </p:grpSpPr>
        <p:grpSp>
          <p:nvGrpSpPr>
            <p:cNvPr id="46" name="42 Grupo"/>
            <p:cNvGrpSpPr>
              <a:grpSpLocks/>
            </p:cNvGrpSpPr>
            <p:nvPr/>
          </p:nvGrpSpPr>
          <p:grpSpPr bwMode="auto">
            <a:xfrm>
              <a:off x="4643438" y="1785926"/>
              <a:ext cx="928694" cy="1143008"/>
              <a:chOff x="4643438" y="1785926"/>
              <a:chExt cx="928694" cy="1143008"/>
            </a:xfrm>
          </p:grpSpPr>
          <p:grpSp>
            <p:nvGrpSpPr>
              <p:cNvPr id="47" name="36 Grupo"/>
              <p:cNvGrpSpPr>
                <a:grpSpLocks/>
              </p:cNvGrpSpPr>
              <p:nvPr/>
            </p:nvGrpSpPr>
            <p:grpSpPr bwMode="auto">
              <a:xfrm>
                <a:off x="4643438" y="1785926"/>
                <a:ext cx="928694" cy="1143008"/>
                <a:chOff x="6786578" y="857232"/>
                <a:chExt cx="1857388" cy="2357454"/>
              </a:xfrm>
            </p:grpSpPr>
            <p:pic>
              <p:nvPicPr>
                <p:cNvPr id="51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786578" y="857232"/>
                  <a:ext cx="1857388" cy="2357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" name="51 Forma libre"/>
                <p:cNvSpPr/>
                <p:nvPr/>
              </p:nvSpPr>
              <p:spPr>
                <a:xfrm>
                  <a:off x="7929587" y="1430225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53" name="39 Forma libre"/>
                <p:cNvSpPr/>
                <p:nvPr/>
              </p:nvSpPr>
              <p:spPr>
                <a:xfrm>
                  <a:off x="7929587" y="1498983"/>
                  <a:ext cx="384177" cy="75309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54" name="53 Forma libre"/>
                <p:cNvSpPr/>
                <p:nvPr/>
              </p:nvSpPr>
              <p:spPr>
                <a:xfrm>
                  <a:off x="7929587" y="1571017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</p:grpSp>
          <p:sp>
            <p:nvSpPr>
              <p:cNvPr id="50" name="49 CuadroTexto"/>
              <p:cNvSpPr txBox="1"/>
              <p:nvPr/>
            </p:nvSpPr>
            <p:spPr>
              <a:xfrm>
                <a:off x="4714875" y="2282531"/>
                <a:ext cx="854201" cy="238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b="1" dirty="0" smtClean="0">
                    <a:solidFill>
                      <a:schemeClr val="tx2">
                        <a:lumMod val="25000"/>
                      </a:schemeClr>
                    </a:solidFill>
                    <a:latin typeface="+mn-lt"/>
                  </a:rPr>
                  <a:t>PRESUPUESTO</a:t>
                </a:r>
                <a:endParaRPr lang="es-MX" sz="800" b="1" dirty="0">
                  <a:solidFill>
                    <a:schemeClr val="tx2">
                      <a:lumMod val="25000"/>
                    </a:schemeClr>
                  </a:solidFill>
                  <a:latin typeface="+mn-lt"/>
                </a:endParaRPr>
              </a:p>
            </p:txBody>
          </p:sp>
        </p:grpSp>
        <p:pic>
          <p:nvPicPr>
            <p:cNvPr id="48" name="Picture 4" descr="http://t2.gstatic.com/images?q=tbn:ANd9GcRGURSu1SwtTbR_xFeuWiadOJrT0ocdPf-o0WAZZC2dn2ZvlY1M41jQr_lpVQ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18597">
              <a:off x="4668787" y="2691581"/>
              <a:ext cx="285752" cy="187826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grpSp>
        <p:nvGrpSpPr>
          <p:cNvPr id="49" name="68 Grupo"/>
          <p:cNvGrpSpPr>
            <a:grpSpLocks/>
          </p:cNvGrpSpPr>
          <p:nvPr/>
        </p:nvGrpSpPr>
        <p:grpSpPr bwMode="auto">
          <a:xfrm>
            <a:off x="4417620" y="2636321"/>
            <a:ext cx="931984" cy="1031253"/>
            <a:chOff x="5024294" y="3301195"/>
            <a:chExt cx="928694" cy="1143008"/>
          </a:xfrm>
        </p:grpSpPr>
        <p:grpSp>
          <p:nvGrpSpPr>
            <p:cNvPr id="55" name="42 Grupo"/>
            <p:cNvGrpSpPr>
              <a:grpSpLocks/>
            </p:cNvGrpSpPr>
            <p:nvPr/>
          </p:nvGrpSpPr>
          <p:grpSpPr bwMode="auto">
            <a:xfrm>
              <a:off x="5024294" y="3301195"/>
              <a:ext cx="928694" cy="1143008"/>
              <a:chOff x="4667104" y="1943873"/>
              <a:chExt cx="928694" cy="1143008"/>
            </a:xfrm>
          </p:grpSpPr>
          <p:grpSp>
            <p:nvGrpSpPr>
              <p:cNvPr id="56" name="36 Grupo"/>
              <p:cNvGrpSpPr>
                <a:grpSpLocks/>
              </p:cNvGrpSpPr>
              <p:nvPr/>
            </p:nvGrpSpPr>
            <p:grpSpPr bwMode="auto">
              <a:xfrm>
                <a:off x="4667104" y="1943873"/>
                <a:ext cx="928694" cy="1143008"/>
                <a:chOff x="6833910" y="1182997"/>
                <a:chExt cx="1857388" cy="2357454"/>
              </a:xfrm>
            </p:grpSpPr>
            <p:pic>
              <p:nvPicPr>
                <p:cNvPr id="60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833910" y="1182997"/>
                  <a:ext cx="1857388" cy="2357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" name="60 Forma libre"/>
                <p:cNvSpPr/>
                <p:nvPr/>
              </p:nvSpPr>
              <p:spPr>
                <a:xfrm>
                  <a:off x="7929585" y="1430225"/>
                  <a:ext cx="384178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62" name="61 Forma libre"/>
                <p:cNvSpPr/>
                <p:nvPr/>
              </p:nvSpPr>
              <p:spPr>
                <a:xfrm>
                  <a:off x="7929585" y="1498983"/>
                  <a:ext cx="384178" cy="75309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63" name="62 Forma libre"/>
                <p:cNvSpPr/>
                <p:nvPr/>
              </p:nvSpPr>
              <p:spPr>
                <a:xfrm>
                  <a:off x="8000585" y="1679605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</p:grpSp>
          <p:sp>
            <p:nvSpPr>
              <p:cNvPr id="59" name="62 CuadroTexto"/>
              <p:cNvSpPr txBox="1">
                <a:spLocks noChangeArrowheads="1"/>
              </p:cNvSpPr>
              <p:nvPr/>
            </p:nvSpPr>
            <p:spPr bwMode="auto">
              <a:xfrm>
                <a:off x="4667230" y="2281464"/>
                <a:ext cx="857256" cy="438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MX" sz="1100" b="1" dirty="0">
                    <a:solidFill>
                      <a:srgbClr val="113FA7"/>
                    </a:solidFill>
                    <a:latin typeface="Calibri" pitchFamily="34" charset="0"/>
                  </a:rPr>
                  <a:t>Expediente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MX" sz="1100" b="1" dirty="0">
                    <a:solidFill>
                      <a:srgbClr val="113FA7"/>
                    </a:solidFill>
                    <a:latin typeface="Calibri" pitchFamily="34" charset="0"/>
                  </a:rPr>
                  <a:t>Clínico de María</a:t>
                </a:r>
              </a:p>
            </p:txBody>
          </p:sp>
        </p:grpSp>
        <p:pic>
          <p:nvPicPr>
            <p:cNvPr id="57" name="Picture 2" descr="http://static.wix.com/media/2542e10238a3cb023b0e98e893e8280f.wix_mp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095733" y="4158450"/>
              <a:ext cx="214314" cy="214314"/>
            </a:xfrm>
            <a:prstGeom prst="rect">
              <a:avLst/>
            </a:prstGeom>
            <a:noFill/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58" name="74 Grupo"/>
          <p:cNvGrpSpPr>
            <a:grpSpLocks/>
          </p:cNvGrpSpPr>
          <p:nvPr/>
        </p:nvGrpSpPr>
        <p:grpSpPr bwMode="auto">
          <a:xfrm>
            <a:off x="4617229" y="5254238"/>
            <a:ext cx="792088" cy="792088"/>
            <a:chOff x="5023480" y="5795820"/>
            <a:chExt cx="940715" cy="990766"/>
          </a:xfrm>
        </p:grpSpPr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88515">
              <a:off x="5023480" y="5795820"/>
              <a:ext cx="940715" cy="86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pic>
        <p:pic>
          <p:nvPicPr>
            <p:cNvPr id="66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6357958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sp>
        <p:nvSpPr>
          <p:cNvPr id="67" name="66 CuadroTexto"/>
          <p:cNvSpPr txBox="1"/>
          <p:nvPr/>
        </p:nvSpPr>
        <p:spPr>
          <a:xfrm>
            <a:off x="7089537" y="6393956"/>
            <a:ext cx="1857388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dirty="0"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lt"/>
              </a:rPr>
              <a:t>Art. </a:t>
            </a:r>
            <a:r>
              <a:rPr lang="es-MX" sz="1400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lt"/>
              </a:rPr>
              <a:t>206 </a:t>
            </a:r>
            <a:r>
              <a:rPr lang="es-MX" sz="1400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de </a:t>
            </a:r>
            <a:r>
              <a:rPr lang="es-MX" sz="1400" dirty="0" smtClean="0"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+mn-lt"/>
              </a:rPr>
              <a:t>LGTAIP</a:t>
            </a:r>
            <a:endParaRPr lang="es-MX" sz="1400" dirty="0"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543800" y="5219638"/>
            <a:ext cx="262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La falta de respuesta a las solicitudes de información</a:t>
            </a:r>
            <a:endParaRPr lang="es-MX" dirty="0"/>
          </a:p>
        </p:txBody>
      </p:sp>
      <p:grpSp>
        <p:nvGrpSpPr>
          <p:cNvPr id="64" name="26 Grupo"/>
          <p:cNvGrpSpPr>
            <a:grpSpLocks/>
          </p:cNvGrpSpPr>
          <p:nvPr/>
        </p:nvGrpSpPr>
        <p:grpSpPr bwMode="auto">
          <a:xfrm>
            <a:off x="178130" y="5403273"/>
            <a:ext cx="1042935" cy="818305"/>
            <a:chOff x="75998" y="3571876"/>
            <a:chExt cx="1269206" cy="1100131"/>
          </a:xfrm>
        </p:grpSpPr>
        <p:grpSp>
          <p:nvGrpSpPr>
            <p:cNvPr id="68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69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74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75" name="74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75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2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73" name="72 CuadroTexto"/>
              <p:cNvSpPr txBox="1"/>
              <p:nvPr/>
            </p:nvSpPr>
            <p:spPr>
              <a:xfrm>
                <a:off x="1071538" y="5584645"/>
                <a:ext cx="642942" cy="35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Sustan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ciación</a:t>
                </a:r>
              </a:p>
            </p:txBody>
          </p:sp>
        </p:grpSp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sp>
        <p:nvSpPr>
          <p:cNvPr id="77" name="76 Rectángulo"/>
          <p:cNvSpPr/>
          <p:nvPr/>
        </p:nvSpPr>
        <p:spPr>
          <a:xfrm>
            <a:off x="1253945" y="5681269"/>
            <a:ext cx="2928938" cy="3385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/>
            <a:r>
              <a:rPr lang="es-MX" sz="1600" dirty="0" smtClean="0"/>
              <a:t>Incumplir los plazos de atención;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7671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 smtClean="0"/>
              <a:t>Tema 7.</a:t>
            </a:r>
            <a:r>
              <a:rPr lang="es-MX" sz="3200" dirty="0" smtClean="0"/>
              <a:t>  Información Pública DE OFICIO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Información Pública DE OFICIO</a:t>
            </a:r>
            <a:endParaRPr lang="es-MX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0563194"/>
              </p:ext>
            </p:extLst>
          </p:nvPr>
        </p:nvGraphicFramePr>
        <p:xfrm>
          <a:off x="161967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ARTICULO 12</a:t>
            </a:r>
            <a:br>
              <a:rPr lang="es-MX" b="1" dirty="0"/>
            </a:br>
            <a:r>
              <a:rPr lang="es-MX" b="1" dirty="0" smtClean="0"/>
              <a:t>ANUALMENTE FRACC. I A LA V</a:t>
            </a:r>
            <a:endParaRPr lang="es-MX" sz="2400" b="1" dirty="0"/>
          </a:p>
        </p:txBody>
      </p:sp>
      <p:graphicFrame>
        <p:nvGraphicFramePr>
          <p:cNvPr id="6" name="20 Diagrama"/>
          <p:cNvGraphicFramePr/>
          <p:nvPr>
            <p:extLst>
              <p:ext uri="{D42A27DB-BD31-4B8C-83A1-F6EECF244321}">
                <p14:modId xmlns:p14="http://schemas.microsoft.com/office/powerpoint/2010/main" val="1389757732"/>
              </p:ext>
            </p:extLst>
          </p:nvPr>
        </p:nvGraphicFramePr>
        <p:xfrm>
          <a:off x="423080" y="2006221"/>
          <a:ext cx="8243248" cy="471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194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ARTICULO 12</a:t>
            </a:r>
            <a:br>
              <a:rPr lang="es-MX" b="1" dirty="0"/>
            </a:br>
            <a:r>
              <a:rPr lang="es-MX" b="1" dirty="0" smtClean="0"/>
              <a:t>TRIMESTRALMENTE FRACC. VI A LA XVIII</a:t>
            </a:r>
            <a:endParaRPr lang="es-MX" sz="2400" b="1" dirty="0"/>
          </a:p>
        </p:txBody>
      </p:sp>
      <p:graphicFrame>
        <p:nvGraphicFramePr>
          <p:cNvPr id="5" name="20 Diagrama"/>
          <p:cNvGraphicFramePr/>
          <p:nvPr>
            <p:extLst>
              <p:ext uri="{D42A27DB-BD31-4B8C-83A1-F6EECF244321}">
                <p14:modId xmlns:p14="http://schemas.microsoft.com/office/powerpoint/2010/main" val="541370515"/>
              </p:ext>
            </p:extLst>
          </p:nvPr>
        </p:nvGraphicFramePr>
        <p:xfrm>
          <a:off x="450376" y="1965278"/>
          <a:ext cx="8120568" cy="470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782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ARTICULO 12</a:t>
            </a:r>
            <a:br>
              <a:rPr lang="es-MX" b="1" dirty="0"/>
            </a:br>
            <a:r>
              <a:rPr lang="es-MX" b="1" dirty="0" smtClean="0"/>
              <a:t>TRIMESTRALMENTE FRACC. VI A LA XVIII</a:t>
            </a:r>
            <a:endParaRPr lang="es-MX" sz="2400" b="1" dirty="0"/>
          </a:p>
        </p:txBody>
      </p:sp>
      <p:graphicFrame>
        <p:nvGraphicFramePr>
          <p:cNvPr id="6" name="20 Diagrama"/>
          <p:cNvGraphicFramePr/>
          <p:nvPr>
            <p:extLst>
              <p:ext uri="{D42A27DB-BD31-4B8C-83A1-F6EECF244321}">
                <p14:modId xmlns:p14="http://schemas.microsoft.com/office/powerpoint/2010/main" val="999468928"/>
              </p:ext>
            </p:extLst>
          </p:nvPr>
        </p:nvGraphicFramePr>
        <p:xfrm>
          <a:off x="312761" y="19050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92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583348" y="736270"/>
            <a:ext cx="3213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Acceso a la Información</a:t>
            </a:r>
            <a:endParaRPr lang="es-MX" sz="2800" b="1" dirty="0"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57158" y="1928802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/>
              <a:t>Creación de condiciones </a:t>
            </a:r>
            <a:r>
              <a:rPr lang="es-MX" sz="2000" dirty="0" smtClean="0"/>
              <a:t>para que los individuos puedan </a:t>
            </a:r>
            <a:r>
              <a:rPr lang="es-MX" sz="2000" b="1" dirty="0" smtClean="0"/>
              <a:t>obtener, evaluar y utilizar la información </a:t>
            </a:r>
            <a:r>
              <a:rPr lang="es-MX" sz="2000" dirty="0" smtClean="0"/>
              <a:t>en posesión del gobierno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262627" y="940731"/>
            <a:ext cx="258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Transparencia</a:t>
            </a:r>
            <a:endParaRPr lang="es-MX" sz="3200" b="1" dirty="0"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71600" y="3645024"/>
            <a:ext cx="230425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 una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 para obtenerla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5271791" y="3682540"/>
            <a:ext cx="2232248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de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público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Flecha derecha"/>
          <p:cNvSpPr/>
          <p:nvPr/>
        </p:nvSpPr>
        <p:spPr>
          <a:xfrm rot="5400000">
            <a:off x="-741288" y="4732396"/>
            <a:ext cx="2664296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29 Flecha derecha"/>
          <p:cNvSpPr/>
          <p:nvPr/>
        </p:nvSpPr>
        <p:spPr>
          <a:xfrm rot="5400000">
            <a:off x="6595475" y="4876412"/>
            <a:ext cx="2664296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14876" y="1857364"/>
            <a:ext cx="3528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/>
              <a:t>Colocar la información en la </a:t>
            </a:r>
            <a:r>
              <a:rPr lang="es-MX" sz="2000" b="1" dirty="0" smtClean="0"/>
              <a:t>vitrina pública </a:t>
            </a:r>
            <a:r>
              <a:rPr lang="es-MX" sz="2000" dirty="0" smtClean="0"/>
              <a:t>para que los interesados puedan revisarla, analizarla y, en su caso, usarla como mecanismo de sanción.</a:t>
            </a:r>
          </a:p>
        </p:txBody>
      </p:sp>
      <p:pic>
        <p:nvPicPr>
          <p:cNvPr id="13" name="Imagen 3"/>
          <p:cNvPicPr>
            <a:picLocks noChangeAspect="1"/>
          </p:cNvPicPr>
          <p:nvPr/>
        </p:nvPicPr>
        <p:blipFill rotWithShape="1">
          <a:blip r:embed="rId2" cstate="print"/>
          <a:srcRect l="23989" t="12594" r="31737" b="5703"/>
          <a:stretch/>
        </p:blipFill>
        <p:spPr>
          <a:xfrm>
            <a:off x="1306285" y="4483566"/>
            <a:ext cx="1436915" cy="1883875"/>
          </a:xfrm>
          <a:prstGeom prst="rect">
            <a:avLst/>
          </a:prstGeom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270" y="4631376"/>
            <a:ext cx="2173186" cy="15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54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ARTICULO 12</a:t>
            </a:r>
            <a:br>
              <a:rPr lang="es-MX" b="1" dirty="0"/>
            </a:br>
            <a:r>
              <a:rPr lang="es-MX" sz="2400" b="1" dirty="0" smtClean="0"/>
              <a:t>5 DÍAS NATURALES A SU EXPEDICIÓN FRACC. XVI A LA XIX</a:t>
            </a:r>
            <a:endParaRPr lang="es-MX" sz="2400" b="1" dirty="0"/>
          </a:p>
        </p:txBody>
      </p:sp>
      <p:graphicFrame>
        <p:nvGraphicFramePr>
          <p:cNvPr id="5" name="20 Diagrama"/>
          <p:cNvGraphicFramePr/>
          <p:nvPr>
            <p:extLst>
              <p:ext uri="{D42A27DB-BD31-4B8C-83A1-F6EECF244321}">
                <p14:modId xmlns:p14="http://schemas.microsoft.com/office/powerpoint/2010/main" val="3237265909"/>
              </p:ext>
            </p:extLst>
          </p:nvPr>
        </p:nvGraphicFramePr>
        <p:xfrm>
          <a:off x="367352" y="1992573"/>
          <a:ext cx="8534400" cy="473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019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/>
              <a:t>ARTICULO 12</a:t>
            </a:r>
            <a:br>
              <a:rPr lang="es-MX" b="1" dirty="0"/>
            </a:br>
            <a:r>
              <a:rPr lang="es-MX" b="1" dirty="0" smtClean="0"/>
              <a:t>PERMANENTE FRACC XX A LA XXV</a:t>
            </a:r>
            <a:endParaRPr lang="es-MX" sz="2400" b="1" dirty="0"/>
          </a:p>
        </p:txBody>
      </p:sp>
      <p:graphicFrame>
        <p:nvGraphicFramePr>
          <p:cNvPr id="6" name="20 Diagrama"/>
          <p:cNvGraphicFramePr/>
          <p:nvPr>
            <p:extLst>
              <p:ext uri="{D42A27DB-BD31-4B8C-83A1-F6EECF244321}">
                <p14:modId xmlns:p14="http://schemas.microsoft.com/office/powerpoint/2010/main" val="3680565477"/>
              </p:ext>
            </p:extLst>
          </p:nvPr>
        </p:nvGraphicFramePr>
        <p:xfrm>
          <a:off x="450376" y="1992573"/>
          <a:ext cx="8256896" cy="473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2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" y="687389"/>
            <a:ext cx="9144000" cy="663740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RETOS 2016</a:t>
            </a:r>
          </a:p>
        </p:txBody>
      </p:sp>
      <p:sp>
        <p:nvSpPr>
          <p:cNvPr id="8" name="17 Flecha abajo"/>
          <p:cNvSpPr/>
          <p:nvPr/>
        </p:nvSpPr>
        <p:spPr>
          <a:xfrm>
            <a:off x="1074761" y="1495567"/>
            <a:ext cx="6552728" cy="116051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LEY DE TRANSPARENCIA DE BAJA CALIFORNIA</a:t>
            </a:r>
            <a:endParaRPr lang="es-E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19 Diagrama"/>
          <p:cNvGraphicFramePr/>
          <p:nvPr>
            <p:extLst>
              <p:ext uri="{D42A27DB-BD31-4B8C-83A1-F6EECF244321}">
                <p14:modId xmlns:p14="http://schemas.microsoft.com/office/powerpoint/2010/main" val="1755838143"/>
              </p:ext>
            </p:extLst>
          </p:nvPr>
        </p:nvGraphicFramePr>
        <p:xfrm>
          <a:off x="541361" y="2714767"/>
          <a:ext cx="8153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4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" y="687389"/>
            <a:ext cx="9144000" cy="663740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RETOS 2016</a:t>
            </a:r>
          </a:p>
        </p:txBody>
      </p:sp>
      <p:sp>
        <p:nvSpPr>
          <p:cNvPr id="5" name="15 Flecha abajo"/>
          <p:cNvSpPr/>
          <p:nvPr/>
        </p:nvSpPr>
        <p:spPr>
          <a:xfrm>
            <a:off x="943970" y="1604749"/>
            <a:ext cx="6705600" cy="1236712"/>
          </a:xfrm>
          <a:prstGeom prst="downArrow">
            <a:avLst/>
          </a:prstGeom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LEY GENERAL DE TRANSPARENCIA</a:t>
            </a:r>
            <a:endParaRPr lang="es-E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20 Diagrama"/>
          <p:cNvGraphicFramePr/>
          <p:nvPr>
            <p:extLst>
              <p:ext uri="{D42A27DB-BD31-4B8C-83A1-F6EECF244321}">
                <p14:modId xmlns:p14="http://schemas.microsoft.com/office/powerpoint/2010/main" val="1252629626"/>
              </p:ext>
            </p:extLst>
          </p:nvPr>
        </p:nvGraphicFramePr>
        <p:xfrm>
          <a:off x="486770" y="2900149"/>
          <a:ext cx="8382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8365" y="1703574"/>
            <a:ext cx="857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200" b="1" dirty="0"/>
              <a:t>VII.- Plantilla del personal indicando el nombre, puesto, adscripción, remuneración mensual que considere prestaciones, estímulos o compensaciones y cualquier otra percepción en dinero o en especie, de todos los servidores públicos de los Sujetos obligados, incluyendo a sus titulares; </a:t>
            </a:r>
            <a:endParaRPr kumimoji="0" lang="es-MX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0" y="550912"/>
            <a:ext cx="9144000" cy="5446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EJEMPLO REMUNARACIONES</a:t>
            </a:r>
            <a:endParaRPr lang="es-ES" sz="3200" b="1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8365" y="2630355"/>
            <a:ext cx="87209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Se publicará un listado que contenga los nombres completos de los servidores públicos contratados por nómina y por servicios profesionales, indicando: </a:t>
            </a:r>
            <a:endParaRPr lang="es-MX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Puesto, </a:t>
            </a:r>
          </a:p>
          <a:p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Ciudad de adscripción, </a:t>
            </a:r>
          </a:p>
          <a:p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</a:rPr>
              <a:t>Unidad administrativa de adscripción, </a:t>
            </a:r>
          </a:p>
          <a:p>
            <a:r>
              <a:rPr lang="es-MX" b="1" dirty="0" smtClean="0">
                <a:latin typeface="Calibri" panose="020F0502020204030204" pitchFamily="34" charset="0"/>
              </a:rPr>
              <a:t>4</a:t>
            </a:r>
            <a:r>
              <a:rPr lang="es-MX" b="1" dirty="0">
                <a:latin typeface="Calibri" panose="020F0502020204030204" pitchFamily="34" charset="0"/>
              </a:rPr>
              <a:t>. </a:t>
            </a:r>
            <a:r>
              <a:rPr lang="es-MX" dirty="0">
                <a:latin typeface="Calibri" panose="020F0502020204030204" pitchFamily="34" charset="0"/>
              </a:rPr>
              <a:t>Remuneración mensual en términos brutos y desglosando cualquier deducción, percepción, prestación y compensación en dinero o en especie que reciban con respecto al ejercicio de sus funciones. </a:t>
            </a:r>
          </a:p>
        </p:txBody>
      </p:sp>
    </p:spTree>
    <p:extLst>
      <p:ext uri="{BB962C8B-B14F-4D97-AF65-F5344CB8AC3E}">
        <p14:creationId xmlns:p14="http://schemas.microsoft.com/office/powerpoint/2010/main" val="36475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00322"/>
              </p:ext>
            </p:extLst>
          </p:nvPr>
        </p:nvGraphicFramePr>
        <p:xfrm>
          <a:off x="259792" y="1539117"/>
          <a:ext cx="8515718" cy="967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484"/>
                <a:gridCol w="747761"/>
                <a:gridCol w="1044081"/>
                <a:gridCol w="950610"/>
                <a:gridCol w="900892"/>
                <a:gridCol w="758699"/>
                <a:gridCol w="685115"/>
                <a:gridCol w="643352"/>
                <a:gridCol w="994362"/>
                <a:gridCol w="994362"/>
              </a:tblGrid>
              <a:tr h="644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Tipo de trabajador</a:t>
                      </a:r>
                      <a:endParaRPr lang="es-MX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(Confianza, Base, Otro)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397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Clave o nivel del puesto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3683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Denominación del puesto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191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Denominación del cargo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Área de adscripción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Nombre(s)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445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Primer apellido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Segundo apellido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Remuneración mensual bruta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Remuneración mensual neta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65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1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8365" y="1090662"/>
            <a:ext cx="857079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050" dirty="0" smtClean="0"/>
              <a:t>VIII. La </a:t>
            </a:r>
            <a:r>
              <a:rPr lang="es-MX" sz="1050" dirty="0"/>
              <a:t>remuneración bruta y neta de todos los Servidores Públicos de base o de confianza, de todas las percepciones, incluyendo sueldos, prestaciones, gratificaciones, primas, comisiones, dietas, bonos, estímulos, ingresos y sistemas de compensación, señalando la periodicidad de dicha remuneración; 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49326"/>
              </p:ext>
            </p:extLst>
          </p:nvPr>
        </p:nvGraphicFramePr>
        <p:xfrm>
          <a:off x="254069" y="2587374"/>
          <a:ext cx="8507793" cy="650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78"/>
                <a:gridCol w="1556507"/>
                <a:gridCol w="919576"/>
                <a:gridCol w="1770453"/>
                <a:gridCol w="1556507"/>
                <a:gridCol w="1056972"/>
              </a:tblGrid>
              <a:tr h="334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Percepciones adicionales (en efectivo o en especie)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 de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Ingresos y sistemas de compensación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 de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23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23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35018"/>
              </p:ext>
            </p:extLst>
          </p:nvPr>
        </p:nvGraphicFramePr>
        <p:xfrm>
          <a:off x="255006" y="3349783"/>
          <a:ext cx="8506857" cy="693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02"/>
                <a:gridCol w="1007362"/>
                <a:gridCol w="655093"/>
                <a:gridCol w="697606"/>
                <a:gridCol w="1163587"/>
                <a:gridCol w="781528"/>
                <a:gridCol w="1083306"/>
                <a:gridCol w="1163587"/>
                <a:gridCol w="596786"/>
              </a:tblGrid>
              <a:tr h="377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Gratificaciones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Fecha de entrega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Primas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 de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Comisiones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 de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39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39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05325"/>
              </p:ext>
            </p:extLst>
          </p:nvPr>
        </p:nvGraphicFramePr>
        <p:xfrm>
          <a:off x="254685" y="4188484"/>
          <a:ext cx="8507179" cy="70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14"/>
                <a:gridCol w="1035414"/>
                <a:gridCol w="825790"/>
                <a:gridCol w="695858"/>
                <a:gridCol w="1035414"/>
                <a:gridCol w="825790"/>
                <a:gridCol w="982671"/>
                <a:gridCol w="1035414"/>
                <a:gridCol w="1035414"/>
              </a:tblGrid>
              <a:tr h="386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Dietas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 de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Bonos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 de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Estímulos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 de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42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42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65462"/>
              </p:ext>
            </p:extLst>
          </p:nvPr>
        </p:nvGraphicFramePr>
        <p:xfrm>
          <a:off x="256268" y="5063855"/>
          <a:ext cx="8505596" cy="67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936"/>
                <a:gridCol w="1283936"/>
                <a:gridCol w="744491"/>
                <a:gridCol w="3164806"/>
                <a:gridCol w="1283936"/>
                <a:gridCol w="744491"/>
              </a:tblGrid>
              <a:tr h="360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Apoyos económicos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 de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Prestaciones económicas y/o en especie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Periodicidad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Fecha de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33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33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91069" y="5826217"/>
            <a:ext cx="878915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Periodo de actualización de la información: (quincenal, mensual, bimestral, trimestral,  semestral, anual, bianual, etc.)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 de actualización: día/mes/año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 de validación: día/mes/año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Área(s) o unidad(es) administrativa(s) responsable(s) de la información: ____________________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0" y="550912"/>
            <a:ext cx="9144000" cy="54465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EJEMPLO REMUNARACIONES</a:t>
            </a:r>
            <a:endParaRPr lang="es-ES" sz="3200" b="1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0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 smtClean="0"/>
              <a:t>Tema 8.</a:t>
            </a:r>
            <a:r>
              <a:rPr lang="es-MX" sz="3200" dirty="0" smtClean="0"/>
              <a:t>  DATOS ABIERTOS</a:t>
            </a:r>
            <a:br>
              <a:rPr lang="es-MX" sz="32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318747"/>
          </a:xfrm>
        </p:spPr>
        <p:txBody>
          <a:bodyPr>
            <a:normAutofit fontScale="90000"/>
          </a:bodyPr>
          <a:lstStyle/>
          <a:p>
            <a:pPr algn="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</a:t>
            </a:r>
            <a:r>
              <a:rPr lang="en-US" dirty="0" smtClean="0"/>
              <a:t>¿</a:t>
            </a:r>
            <a:r>
              <a:rPr lang="es-MX" dirty="0" smtClean="0"/>
              <a:t>Qué SON LOS DATOS ABIERTOS?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LGTAIP: ARTÍCULO 3, FRACCIÓN vi</a:t>
            </a:r>
            <a:br>
              <a:rPr lang="es-MX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81191" y="2125683"/>
            <a:ext cx="8159047" cy="40851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/>
              <a:t>Los </a:t>
            </a:r>
            <a:r>
              <a:rPr lang="es-ES" b="1" dirty="0" smtClean="0"/>
              <a:t>datos abiertos</a:t>
            </a:r>
            <a:r>
              <a:rPr lang="es-ES" dirty="0" smtClean="0"/>
              <a:t> (u </a:t>
            </a:r>
            <a:r>
              <a:rPr lang="es-ES" b="1" dirty="0" smtClean="0"/>
              <a:t>open data</a:t>
            </a:r>
            <a:r>
              <a:rPr lang="es-ES" dirty="0" smtClean="0"/>
              <a:t> en inglés) son datos que son libres de utilizar,</a:t>
            </a:r>
          </a:p>
          <a:p>
            <a:pPr algn="just">
              <a:buNone/>
            </a:pPr>
            <a:r>
              <a:rPr lang="es-ES" dirty="0" smtClean="0"/>
              <a:t>reutilizar, y redistribuir. La definición completa contiene detalles precisos sobre el </a:t>
            </a:r>
          </a:p>
          <a:p>
            <a:pPr algn="just">
              <a:buNone/>
            </a:pPr>
            <a:r>
              <a:rPr lang="es-ES" dirty="0" smtClean="0"/>
              <a:t>significado, pero a modo de resumen, se listan las características más importantes: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MX" b="1" dirty="0"/>
              <a:t>Gratuitos</a:t>
            </a:r>
            <a:r>
              <a:rPr lang="es-MX" dirty="0"/>
              <a:t>: Se obtienen sin entregar a cambio contraprestación alguna </a:t>
            </a:r>
            <a:endParaRPr lang="es-MX" dirty="0" smtClean="0"/>
          </a:p>
          <a:p>
            <a:pPr algn="just"/>
            <a:r>
              <a:rPr lang="es-ES" b="1" i="1" dirty="0" smtClean="0"/>
              <a:t>Reutilización y Redistribución</a:t>
            </a:r>
            <a:r>
              <a:rPr lang="es-ES" b="1" dirty="0" smtClean="0"/>
              <a:t>: </a:t>
            </a:r>
            <a:r>
              <a:rPr lang="es-ES" dirty="0" smtClean="0"/>
              <a:t>debe ser posible realizar productos derivados, combinarlos con otras fuentes de información,  y distribuirlos de forma gratuita.</a:t>
            </a:r>
          </a:p>
          <a:p>
            <a:pPr algn="just"/>
            <a:r>
              <a:rPr lang="es-ES" b="1" i="1" dirty="0" smtClean="0"/>
              <a:t>Ausencia de restricción tecnológica</a:t>
            </a:r>
            <a:r>
              <a:rPr lang="es-ES" b="1" dirty="0" smtClean="0"/>
              <a:t>: </a:t>
            </a:r>
            <a:r>
              <a:rPr lang="es-ES" dirty="0" smtClean="0"/>
              <a:t>no debe haber ningún obstáculo tecnológico para acceder, re usar y redistribuir. Esto es posible realizarlo publicando los datos en un formato de datos abierto.</a:t>
            </a:r>
          </a:p>
          <a:p>
            <a:pPr algn="just"/>
            <a:endParaRPr lang="en-U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67647" y="2493818"/>
            <a:ext cx="1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just"/>
            <a:r>
              <a:rPr lang="es-MX" b="1" dirty="0" smtClean="0"/>
              <a:t>Eficiencia en la gestión de las ciudades</a:t>
            </a:r>
            <a:endParaRPr lang="en-US" dirty="0" smtClean="0"/>
          </a:p>
          <a:p>
            <a:pPr algn="just">
              <a:buNone/>
            </a:pPr>
            <a:r>
              <a:rPr lang="es-MX" dirty="0" smtClean="0"/>
              <a:t>	Una consecuencia interesante de la apertura de la información en formatos reutilizables es que obliga a cierta higiene informacional. Como consecuencia, el </a:t>
            </a:r>
            <a:r>
              <a:rPr lang="es-MX" b="1" dirty="0" smtClean="0"/>
              <a:t>primer </a:t>
            </a:r>
            <a:r>
              <a:rPr lang="es-MX" b="1" dirty="0" err="1" smtClean="0"/>
              <a:t>reutilizador</a:t>
            </a:r>
            <a:r>
              <a:rPr lang="es-MX" b="1" dirty="0" smtClean="0"/>
              <a:t> de los datos de Open Data suele ser la propia administración</a:t>
            </a:r>
            <a:r>
              <a:rPr lang="es-MX" dirty="0" smtClean="0"/>
              <a:t> que lo implanta, que encuentra ahí información fiable y fácilmente procesable</a:t>
            </a:r>
            <a:endParaRPr lang="en-US" dirty="0"/>
          </a:p>
        </p:txBody>
      </p:sp>
      <p:pic>
        <p:nvPicPr>
          <p:cNvPr id="55298" name="Picture 2" descr="http://www.datosabiertos.jcyl.es/web/jcyl/binarios/897/992/GAbierto_SliderOpciones_C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627" y="3198806"/>
            <a:ext cx="3841426" cy="1646326"/>
          </a:xfrm>
          <a:prstGeom prst="rect">
            <a:avLst/>
          </a:prstGeom>
          <a:noFill/>
        </p:spPr>
      </p:pic>
      <p:pic>
        <p:nvPicPr>
          <p:cNvPr id="6" name="Picture 2" descr="Resultado de imagen para datos abier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71" y="687347"/>
            <a:ext cx="3814041" cy="1092328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5346155" y="5491717"/>
            <a:ext cx="2900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4"/>
              </a:rPr>
              <a:t>https://data.cityofchicago.org</a:t>
            </a:r>
            <a:r>
              <a:rPr lang="es-MX" dirty="0" smtClean="0">
                <a:hlinkClick r:id="rId4"/>
              </a:rPr>
              <a:t>/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5346155" y="5861049"/>
            <a:ext cx="275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5"/>
              </a:rPr>
              <a:t>https://datos.jalisco.gob.mx</a:t>
            </a:r>
            <a:r>
              <a:rPr lang="es-MX" dirty="0" smtClean="0">
                <a:hlinkClick r:id="rId5"/>
              </a:rPr>
              <a:t>/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datos abier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1" y="687347"/>
            <a:ext cx="3814041" cy="1092328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3081" y="2650657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CSV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(</a:t>
            </a:r>
            <a:r>
              <a:rPr kumimoji="0" lang="es-MX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Comma-separated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MX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values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3081" y="3063923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XLS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(</a:t>
            </a:r>
            <a:r>
              <a:rPr kumimoji="0" lang="es-MX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Microsoft Office Excel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3081" y="3477189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XML</a:t>
            </a: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(</a:t>
            </a:r>
            <a:r>
              <a:rPr kumimoji="0" lang="es-MX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Extensible Markup Language</a:t>
            </a: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3081" y="3890455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TXT</a:t>
            </a: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Documento de texto plano. 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23081" y="4303721"/>
            <a:ext cx="822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GEO: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es un </a:t>
            </a:r>
            <a:r>
              <a:rPr kumimoji="0" lang="es-MX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microformato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utilizado para el marcado de coordenadas geográficas en HTML.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04791" y="2148681"/>
            <a:ext cx="822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b="1" dirty="0" smtClean="0">
                <a:latin typeface="Arial" panose="020B0604020202020204" pitchFamily="34" charset="0"/>
              </a:rPr>
              <a:t>EJEMPLOS DE FORMATOS DE DATOS ABIERTOS</a:t>
            </a:r>
            <a:r>
              <a: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4000496" y="2177480"/>
          <a:ext cx="48965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2910" y="2071678"/>
            <a:ext cx="2880320" cy="430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/>
              <a:t>Es la </a:t>
            </a:r>
            <a:r>
              <a:rPr lang="es-ES" sz="2200" b="1" dirty="0"/>
              <a:t>obligación</a:t>
            </a:r>
            <a:r>
              <a:rPr lang="es-ES" sz="2000" b="1" dirty="0"/>
              <a:t> </a:t>
            </a:r>
            <a:r>
              <a:rPr lang="es-ES" sz="2000" dirty="0"/>
              <a:t>de todos los servidores públicos y los políticos, de </a:t>
            </a:r>
            <a:r>
              <a:rPr lang="es-ES" sz="2000" b="1" dirty="0"/>
              <a:t>informar sobre sus acciones y </a:t>
            </a:r>
            <a:r>
              <a:rPr lang="es-ES" sz="2400" b="1" dirty="0"/>
              <a:t>justificarlas en publico</a:t>
            </a:r>
            <a:r>
              <a:rPr lang="es-ES" sz="2000" b="1" dirty="0"/>
              <a:t>: </a:t>
            </a:r>
            <a:endParaRPr lang="es-ES" sz="2000" b="1" dirty="0" smtClean="0"/>
          </a:p>
          <a:p>
            <a:pPr algn="ctr"/>
            <a:endParaRPr lang="es-ES" sz="1200" dirty="0" smtClean="0"/>
          </a:p>
          <a:p>
            <a:pPr algn="ctr"/>
            <a:r>
              <a:rPr lang="es-ES" sz="2000" i="1" dirty="0" smtClean="0"/>
              <a:t>“</a:t>
            </a:r>
            <a:r>
              <a:rPr lang="es-ES" sz="2000" i="1" dirty="0"/>
              <a:t>Qué hice y por qué lo hice”.  </a:t>
            </a:r>
            <a:endParaRPr lang="es-ES" sz="2000" i="1" dirty="0" smtClean="0"/>
          </a:p>
          <a:p>
            <a:pPr algn="ctr"/>
            <a:endParaRPr lang="es-ES" sz="1200" dirty="0" smtClean="0"/>
          </a:p>
          <a:p>
            <a:pPr algn="ctr"/>
            <a:r>
              <a:rPr lang="es-ES" sz="2000" dirty="0" smtClean="0"/>
              <a:t>También </a:t>
            </a:r>
            <a:r>
              <a:rPr lang="es-ES" sz="2000" dirty="0"/>
              <a:t>incluye </a:t>
            </a:r>
            <a:r>
              <a:rPr lang="es-ES" sz="2000" b="1" dirty="0"/>
              <a:t>la posibilidad de que sean sancionados.</a:t>
            </a:r>
          </a:p>
          <a:p>
            <a:pPr algn="ctr"/>
            <a:endParaRPr lang="es-MX" sz="1000" i="1" dirty="0"/>
          </a:p>
          <a:p>
            <a:pPr algn="r"/>
            <a:r>
              <a:rPr lang="es-MX" sz="1000" i="1" dirty="0"/>
              <a:t>Andreas Shedler</a:t>
            </a:r>
            <a:endParaRPr lang="es-ES" sz="1000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357422" y="92867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Rendición de Cuentas </a:t>
            </a:r>
            <a:endParaRPr lang="es-MX" sz="3600" b="1" dirty="0">
              <a:solidFill>
                <a:schemeClr val="bg1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460666" y="2280063"/>
            <a:ext cx="6531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/>
              <a:t>GRACIAS POR SU ATENCIÓN</a:t>
            </a:r>
          </a:p>
          <a:p>
            <a:endParaRPr lang="es-MX" dirty="0" smtClean="0"/>
          </a:p>
          <a:p>
            <a:endParaRPr lang="es-MX" dirty="0" smtClean="0"/>
          </a:p>
          <a:p>
            <a:pPr algn="ctr"/>
            <a:r>
              <a:rPr lang="es-MX" dirty="0" smtClean="0"/>
              <a:t>UNIDAD DE TRANSPARENCIA DEL IEEBC</a:t>
            </a:r>
          </a:p>
          <a:p>
            <a:pPr algn="ctr"/>
            <a:endParaRPr lang="es-MX" dirty="0" smtClean="0"/>
          </a:p>
          <a:p>
            <a:endParaRPr lang="es-MX" dirty="0" smtClean="0"/>
          </a:p>
          <a:p>
            <a:pPr algn="ctr"/>
            <a:r>
              <a:rPr lang="es-MX" sz="2000" dirty="0" smtClean="0">
                <a:hlinkClick r:id="rId2"/>
              </a:rPr>
              <a:t>transparencia@ieebc.mx</a:t>
            </a:r>
            <a:r>
              <a:rPr lang="es-MX" sz="2000" dirty="0" smtClean="0"/>
              <a:t>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Principios y bases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0471" y="2285620"/>
            <a:ext cx="8358246" cy="400143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000" b="1" dirty="0" smtClean="0"/>
              <a:t>Toda la información </a:t>
            </a:r>
            <a:r>
              <a:rPr lang="es-MX" sz="2000" dirty="0" smtClean="0"/>
              <a:t>en posesión de cualquier autoridad, entidad, órgano, organismo federal, estatal y municipal </a:t>
            </a:r>
            <a:r>
              <a:rPr lang="es-MX" sz="2000" b="1" dirty="0" smtClean="0"/>
              <a:t>es pública.</a:t>
            </a:r>
          </a:p>
          <a:p>
            <a:pPr algn="just"/>
            <a:r>
              <a:rPr lang="es-MX" sz="2000" b="1" dirty="0" smtClean="0"/>
              <a:t>Excepcionalmente reserva </a:t>
            </a:r>
            <a:r>
              <a:rPr lang="es-MX" sz="2000" dirty="0" smtClean="0"/>
              <a:t>temporal por razones de interés público prevista en Ley.</a:t>
            </a:r>
          </a:p>
          <a:p>
            <a:pPr algn="just"/>
            <a:r>
              <a:rPr lang="es-MX" sz="2000" dirty="0" smtClean="0"/>
              <a:t>Para la interpretación de este derecho prevalece el principio de </a:t>
            </a:r>
            <a:r>
              <a:rPr lang="es-MX" sz="2000" b="1" dirty="0" smtClean="0"/>
              <a:t>máxima publicidad</a:t>
            </a:r>
            <a:r>
              <a:rPr lang="es-MX" sz="2000" dirty="0" smtClean="0"/>
              <a:t>.</a:t>
            </a:r>
          </a:p>
          <a:p>
            <a:pPr algn="just"/>
            <a:r>
              <a:rPr lang="es-MX" sz="2000" dirty="0" smtClean="0"/>
              <a:t>La información que se refiere a la </a:t>
            </a:r>
            <a:r>
              <a:rPr lang="es-MX" sz="2000" b="1" dirty="0" smtClean="0"/>
              <a:t>vida privada y a los datos personales debe protegerse </a:t>
            </a:r>
            <a:r>
              <a:rPr lang="es-MX" sz="2000" dirty="0" smtClean="0"/>
              <a:t>en los términos y con las excepciones que fijen las leyes.</a:t>
            </a:r>
          </a:p>
          <a:p>
            <a:pPr algn="just"/>
            <a:r>
              <a:rPr lang="es-MX" sz="2000" b="1" dirty="0" smtClean="0"/>
              <a:t>No se requiere acreditar interés </a:t>
            </a:r>
            <a:r>
              <a:rPr lang="es-MX" sz="2000" dirty="0" smtClean="0"/>
              <a:t>alguno, </a:t>
            </a:r>
            <a:r>
              <a:rPr lang="es-MX" sz="2000" b="1" dirty="0" smtClean="0"/>
              <a:t>ni justificar la utilización</a:t>
            </a:r>
            <a:r>
              <a:rPr lang="es-MX" sz="2000" dirty="0" smtClean="0"/>
              <a:t> que se dará a la información.</a:t>
            </a:r>
          </a:p>
          <a:p>
            <a:pPr algn="just"/>
            <a:r>
              <a:rPr lang="es-MX" sz="2000" dirty="0" smtClean="0"/>
              <a:t>Acceso </a:t>
            </a:r>
            <a:r>
              <a:rPr lang="es-MX" sz="2000" b="1" dirty="0" smtClean="0"/>
              <a:t>gratuito </a:t>
            </a:r>
            <a:r>
              <a:rPr lang="es-MX" sz="2000" dirty="0" smtClean="0"/>
              <a:t>a la información</a:t>
            </a:r>
          </a:p>
          <a:p>
            <a:pPr algn="just"/>
            <a:endParaRPr lang="es-MX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Principio de mÁxima publicidad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2228003"/>
            <a:ext cx="7928034" cy="4129955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Los Sujetos Obligados, en el caso de duda entre la  publicidad o reserva de la información, deberán favorecer inequívocamente la publicidad de la misma.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dirty="0" smtClean="0"/>
              <a:t>Definición LGTAIP: </a:t>
            </a:r>
          </a:p>
          <a:p>
            <a:pPr algn="just">
              <a:buNone/>
            </a:pPr>
            <a:r>
              <a:rPr lang="es-ES" sz="2400" b="1" dirty="0" smtClean="0"/>
              <a:t>	</a:t>
            </a:r>
            <a:r>
              <a:rPr lang="es-ES" sz="2400" b="1" u="sng" dirty="0" smtClean="0"/>
              <a:t>Máxima Publicidad: </a:t>
            </a:r>
            <a:r>
              <a:rPr lang="es-ES" sz="2400" dirty="0" smtClean="0"/>
              <a:t>Toda la información en posesión de los sujetos obligados será pública, completa, oportuna y accesible, sujeta a un claro régimen de excepciones que deberán estar definidas y ser además legítimas y estrictamente necesarias en una sociedad democrática.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MX" sz="3200" b="1" dirty="0" smtClean="0"/>
              <a:t>Tema 2</a:t>
            </a:r>
            <a:r>
              <a:rPr lang="es-MX" sz="3200" dirty="0" smtClean="0"/>
              <a:t>. PERSPECTIVA HISTÓRICA DEL DERECHO DE ACCESO A LA 	INFORMACIÓN EN MÉXICO </a:t>
            </a: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3821</TotalTime>
  <Words>2422</Words>
  <Application>Microsoft Office PowerPoint</Application>
  <PresentationFormat>Presentación en pantalla (4:3)</PresentationFormat>
  <Paragraphs>500</Paragraphs>
  <Slides>60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70" baseType="lpstr">
      <vt:lpstr>Adobe Song Std L</vt:lpstr>
      <vt:lpstr>Adobe Arabic</vt:lpstr>
      <vt:lpstr>Arial</vt:lpstr>
      <vt:lpstr>Calibri</vt:lpstr>
      <vt:lpstr>Gill Sans MT</vt:lpstr>
      <vt:lpstr>Tahoma</vt:lpstr>
      <vt:lpstr>Times</vt:lpstr>
      <vt:lpstr>Times New Roman</vt:lpstr>
      <vt:lpstr>Wingdings 2</vt:lpstr>
      <vt:lpstr>Dividend</vt:lpstr>
      <vt:lpstr>Introducción al derecho de acceso a la información</vt:lpstr>
      <vt:lpstr>Presentación de PowerPoint</vt:lpstr>
      <vt:lpstr>Presentación de PowerPoint</vt:lpstr>
      <vt:lpstr>Tema 1.  TRANSPARENCIA,  ACCESO A LA INFORMACIÓN Y RENDICIÓN DE  CUENTAS </vt:lpstr>
      <vt:lpstr>Presentación de PowerPoint</vt:lpstr>
      <vt:lpstr>Presentación de PowerPoint</vt:lpstr>
      <vt:lpstr>Principios y bases</vt:lpstr>
      <vt:lpstr>Principio de mÁxima publicidad</vt:lpstr>
      <vt:lpstr>Tema 2. PERSPECTIVA HISTÓRICA DEL DERECHO DE ACCESO A LA  INFORMACIÓN EN MÉXICO  </vt:lpstr>
      <vt:lpstr>Construcción DE DERECHO DE ACCESO A LA Información EN México</vt:lpstr>
      <vt:lpstr>El caso de baja california</vt:lpstr>
      <vt:lpstr> Tema 3.  PROCEDIMIENTOS DE ACCESO </vt:lpstr>
      <vt:lpstr>PROCEDIMIENTOS DE ACCESO </vt:lpstr>
      <vt:lpstr>SOLICITUDES DE ACCESO A LA Información Pública</vt:lpstr>
      <vt:lpstr>PROCEDIMIENTO DE ACCESO </vt:lpstr>
      <vt:lpstr>¿Quién PUEDE PRESENTAR UNA SAIP?</vt:lpstr>
      <vt:lpstr>MODALIDADES PARA PRESENTAR SOLICITUDES</vt:lpstr>
      <vt:lpstr>PROCEDIMIENTO SAIP</vt:lpstr>
      <vt:lpstr>REQUISITOS PROCEDENCIA DE SOLICITUDES </vt:lpstr>
      <vt:lpstr>   En caso DE que no se cumplan los requisitos en el articulo 57 de la ltaipbc</vt:lpstr>
      <vt:lpstr>Plazos para dar respuesta a una saip</vt:lpstr>
      <vt:lpstr>Plazos INTERNOS  para dar respuesta a saips</vt:lpstr>
      <vt:lpstr>DAR CONTESTACIÓN A UNA SAIP</vt:lpstr>
      <vt:lpstr>Presentar una saip ante el IEEBC</vt:lpstr>
      <vt:lpstr>SOLICITUD DE DERECHOS ARCO</vt:lpstr>
      <vt:lpstr>Formato de derecho arco</vt:lpstr>
      <vt:lpstr>¿Cómo REMITIR UNA RESPUESTA A LA UT?</vt:lpstr>
      <vt:lpstr>Tema 4. límites del derecho de acceso a la información</vt:lpstr>
      <vt:lpstr>Límites al derecho de acceso a la información </vt:lpstr>
      <vt:lpstr>Clasificación de la Información</vt:lpstr>
      <vt:lpstr>Cuándo y cómo clasificar</vt:lpstr>
      <vt:lpstr>Datos personales</vt:lpstr>
      <vt:lpstr>Presentación de PowerPoint</vt:lpstr>
      <vt:lpstr> Tema 5.  medios de impugnación </vt:lpstr>
      <vt:lpstr>Medios de impugnación </vt:lpstr>
      <vt:lpstr>RECURSO DE Revisión </vt:lpstr>
      <vt:lpstr>  RECURSO DE REVISIÓN   ART. 78 LTAIPBC</vt:lpstr>
      <vt:lpstr>RECURSOS DERECHOS ARCO</vt:lpstr>
      <vt:lpstr>DENUNCIAS Públicas</vt:lpstr>
      <vt:lpstr>¿QUÉ ES UNA DENUNCIA Pública?</vt:lpstr>
      <vt:lpstr>Tema 6.  LEY GENERAL DE TRANSPARENCIA Y ACCESO A LA Información Pública </vt:lpstr>
      <vt:lpstr>LEY GENERAL DE TRANSPARENCIA Y ACCESO A LA Información Pública </vt:lpstr>
      <vt:lpstr>Presentación de PowerPoint</vt:lpstr>
      <vt:lpstr>Presentación de PowerPoint</vt:lpstr>
      <vt:lpstr>Tema 7.  Información Pública DE OFICIO</vt:lpstr>
      <vt:lpstr>Información Pública DE OFICIO</vt:lpstr>
      <vt:lpstr>ARTICULO 12 ANUALMENTE FRACC. I A LA V</vt:lpstr>
      <vt:lpstr>ARTICULO 12 TRIMESTRALMENTE FRACC. VI A LA XVIII</vt:lpstr>
      <vt:lpstr>ARTICULO 12 TRIMESTRALMENTE FRACC. VI A LA XVIII</vt:lpstr>
      <vt:lpstr>ARTICULO 12 5 DÍAS NATURALES A SU EXPEDICIÓN FRACC. XVI A LA XIX</vt:lpstr>
      <vt:lpstr>ARTICULO 12 PERMANENTE FRACC XX A LA XXV</vt:lpstr>
      <vt:lpstr>RETOS 2016</vt:lpstr>
      <vt:lpstr>RETOS 2016</vt:lpstr>
      <vt:lpstr>Presentación de PowerPoint</vt:lpstr>
      <vt:lpstr>Presentación de PowerPoint</vt:lpstr>
      <vt:lpstr>Tema 8.  DATOS ABIERTOS </vt:lpstr>
      <vt:lpstr>   ¿Qué SON LOS DATOS ABIERTOS? LGTAIP: ARTÍCULO 3, FRACCIÓN vi 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TRANSPARENCIA</dc:title>
  <dc:creator>Vanessa</dc:creator>
  <cp:lastModifiedBy>Hp</cp:lastModifiedBy>
  <cp:revision>273</cp:revision>
  <cp:lastPrinted>2013-04-10T21:03:43Z</cp:lastPrinted>
  <dcterms:created xsi:type="dcterms:W3CDTF">2013-04-10T20:29:41Z</dcterms:created>
  <dcterms:modified xsi:type="dcterms:W3CDTF">2016-02-04T00:13:22Z</dcterms:modified>
</cp:coreProperties>
</file>